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5" r:id="rId1"/>
  </p:sldMasterIdLst>
  <p:sldIdLst>
    <p:sldId id="256" r:id="rId2"/>
    <p:sldId id="257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3" r:id="rId13"/>
    <p:sldId id="272" r:id="rId14"/>
    <p:sldId id="274" r:id="rId15"/>
    <p:sldId id="261" r:id="rId16"/>
    <p:sldId id="262" r:id="rId17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120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nto hasan" userId="623b1535c5ce5dea" providerId="LiveId" clId="{079EA6E2-B991-486B-8230-10611D42CD6B}"/>
    <pc:docChg chg="undo custSel modSld modMainMaster">
      <pc:chgData name="shanto hasan" userId="623b1535c5ce5dea" providerId="LiveId" clId="{079EA6E2-B991-486B-8230-10611D42CD6B}" dt="2024-10-08T06:42:25.423" v="82"/>
      <pc:docMkLst>
        <pc:docMk/>
      </pc:docMkLst>
      <pc:sldChg chg="modSp mod modTransition">
        <pc:chgData name="shanto hasan" userId="623b1535c5ce5dea" providerId="LiveId" clId="{079EA6E2-B991-486B-8230-10611D42CD6B}" dt="2024-10-08T06:42:25.423" v="82"/>
        <pc:sldMkLst>
          <pc:docMk/>
          <pc:sldMk cId="0" sldId="256"/>
        </pc:sldMkLst>
        <pc:spChg chg="mod">
          <ac:chgData name="shanto hasan" userId="623b1535c5ce5dea" providerId="LiveId" clId="{079EA6E2-B991-486B-8230-10611D42CD6B}" dt="2024-10-08T06:40:43.452" v="68" actId="27636"/>
          <ac:spMkLst>
            <pc:docMk/>
            <pc:sldMk cId="0" sldId="256"/>
            <ac:spMk id="2" creationId="{00000000-0000-0000-0000-000000000000}"/>
          </ac:spMkLst>
        </pc:spChg>
        <pc:picChg chg="mod">
          <ac:chgData name="shanto hasan" userId="623b1535c5ce5dea" providerId="LiveId" clId="{079EA6E2-B991-486B-8230-10611D42CD6B}" dt="2024-10-08T06:40:22.509" v="63"/>
          <ac:picMkLst>
            <pc:docMk/>
            <pc:sldMk cId="0" sldId="256"/>
            <ac:picMk id="3" creationId="{00000000-0000-0000-0000-000000000000}"/>
          </ac:picMkLst>
        </pc:picChg>
      </pc:sldChg>
      <pc:sldChg chg="addSp delSp modSp mod modTransition">
        <pc:chgData name="shanto hasan" userId="623b1535c5ce5dea" providerId="LiveId" clId="{079EA6E2-B991-486B-8230-10611D42CD6B}" dt="2024-10-08T06:42:25.423" v="82"/>
        <pc:sldMkLst>
          <pc:docMk/>
          <pc:sldMk cId="0" sldId="257"/>
        </pc:sldMkLst>
        <pc:spChg chg="mod">
          <ac:chgData name="shanto hasan" userId="623b1535c5ce5dea" providerId="LiveId" clId="{079EA6E2-B991-486B-8230-10611D42CD6B}" dt="2024-10-08T06:41:15.396" v="76" actId="14100"/>
          <ac:spMkLst>
            <pc:docMk/>
            <pc:sldMk cId="0" sldId="257"/>
            <ac:spMk id="2" creationId="{00000000-0000-0000-0000-000000000000}"/>
          </ac:spMkLst>
        </pc:spChg>
        <pc:spChg chg="mod">
          <ac:chgData name="shanto hasan" userId="623b1535c5ce5dea" providerId="LiveId" clId="{079EA6E2-B991-486B-8230-10611D42CD6B}" dt="2024-10-08T06:41:56.060" v="80"/>
          <ac:spMkLst>
            <pc:docMk/>
            <pc:sldMk cId="0" sldId="257"/>
            <ac:spMk id="3" creationId="{00000000-0000-0000-0000-000000000000}"/>
          </ac:spMkLst>
        </pc:spChg>
        <pc:spChg chg="add del mod ord">
          <ac:chgData name="shanto hasan" userId="623b1535c5ce5dea" providerId="LiveId" clId="{079EA6E2-B991-486B-8230-10611D42CD6B}" dt="2024-10-08T06:39:09.907" v="55" actId="11529"/>
          <ac:spMkLst>
            <pc:docMk/>
            <pc:sldMk cId="0" sldId="257"/>
            <ac:spMk id="4" creationId="{DD9A966E-F86E-60D0-E182-4D552ED97CDE}"/>
          </ac:spMkLst>
        </pc:spChg>
        <pc:picChg chg="mod">
          <ac:chgData name="shanto hasan" userId="623b1535c5ce5dea" providerId="LiveId" clId="{079EA6E2-B991-486B-8230-10611D42CD6B}" dt="2024-10-08T06:40:52.052" v="69" actId="14100"/>
          <ac:picMkLst>
            <pc:docMk/>
            <pc:sldMk cId="0" sldId="257"/>
            <ac:picMk id="7" creationId="{00000000-0000-0000-0000-000000000000}"/>
          </ac:picMkLst>
        </pc:picChg>
      </pc:sldChg>
      <pc:sldChg chg="modSp modTransition">
        <pc:chgData name="shanto hasan" userId="623b1535c5ce5dea" providerId="LiveId" clId="{079EA6E2-B991-486B-8230-10611D42CD6B}" dt="2024-10-08T06:42:25.423" v="82"/>
        <pc:sldMkLst>
          <pc:docMk/>
          <pc:sldMk cId="0" sldId="261"/>
        </pc:sldMkLst>
        <pc:spChg chg="mod">
          <ac:chgData name="shanto hasan" userId="623b1535c5ce5dea" providerId="LiveId" clId="{079EA6E2-B991-486B-8230-10611D42CD6B}" dt="2024-10-08T06:40:22.509" v="63"/>
          <ac:spMkLst>
            <pc:docMk/>
            <pc:sldMk cId="0" sldId="261"/>
            <ac:spMk id="2" creationId="{00000000-0000-0000-0000-000000000000}"/>
          </ac:spMkLst>
        </pc:spChg>
      </pc:sldChg>
      <pc:sldChg chg="modSp modTransition">
        <pc:chgData name="shanto hasan" userId="623b1535c5ce5dea" providerId="LiveId" clId="{079EA6E2-B991-486B-8230-10611D42CD6B}" dt="2024-10-08T06:42:25.423" v="82"/>
        <pc:sldMkLst>
          <pc:docMk/>
          <pc:sldMk cId="0" sldId="262"/>
        </pc:sldMkLst>
        <pc:spChg chg="mod">
          <ac:chgData name="shanto hasan" userId="623b1535c5ce5dea" providerId="LiveId" clId="{079EA6E2-B991-486B-8230-10611D42CD6B}" dt="2024-10-08T06:40:22.509" v="63"/>
          <ac:spMkLst>
            <pc:docMk/>
            <pc:sldMk cId="0" sldId="262"/>
            <ac:spMk id="2" creationId="{00000000-0000-0000-0000-000000000000}"/>
          </ac:spMkLst>
        </pc:spChg>
      </pc:sldChg>
      <pc:sldChg chg="modSp mod modTransition">
        <pc:chgData name="shanto hasan" userId="623b1535c5ce5dea" providerId="LiveId" clId="{079EA6E2-B991-486B-8230-10611D42CD6B}" dt="2024-10-08T06:42:25.423" v="82"/>
        <pc:sldMkLst>
          <pc:docMk/>
          <pc:sldMk cId="0" sldId="263"/>
        </pc:sldMkLst>
        <pc:spChg chg="mod">
          <ac:chgData name="shanto hasan" userId="623b1535c5ce5dea" providerId="LiveId" clId="{079EA6E2-B991-486B-8230-10611D42CD6B}" dt="2024-10-08T06:41:56.060" v="80"/>
          <ac:spMkLst>
            <pc:docMk/>
            <pc:sldMk cId="0" sldId="263"/>
            <ac:spMk id="2" creationId="{00000000-0000-0000-0000-000000000000}"/>
          </ac:spMkLst>
        </pc:spChg>
        <pc:picChg chg="mod">
          <ac:chgData name="shanto hasan" userId="623b1535c5ce5dea" providerId="LiveId" clId="{079EA6E2-B991-486B-8230-10611D42CD6B}" dt="2024-10-08T06:40:22.509" v="63"/>
          <ac:picMkLst>
            <pc:docMk/>
            <pc:sldMk cId="0" sldId="263"/>
            <ac:picMk id="5" creationId="{00000000-0000-0000-0000-000000000000}"/>
          </ac:picMkLst>
        </pc:picChg>
      </pc:sldChg>
      <pc:sldChg chg="modSp modTransition">
        <pc:chgData name="shanto hasan" userId="623b1535c5ce5dea" providerId="LiveId" clId="{079EA6E2-B991-486B-8230-10611D42CD6B}" dt="2024-10-08T06:42:25.423" v="82"/>
        <pc:sldMkLst>
          <pc:docMk/>
          <pc:sldMk cId="0" sldId="264"/>
        </pc:sldMkLst>
        <pc:spChg chg="mod">
          <ac:chgData name="shanto hasan" userId="623b1535c5ce5dea" providerId="LiveId" clId="{079EA6E2-B991-486B-8230-10611D42CD6B}" dt="2024-10-08T06:40:22.509" v="63"/>
          <ac:spMkLst>
            <pc:docMk/>
            <pc:sldMk cId="0" sldId="264"/>
            <ac:spMk id="4" creationId="{00000000-0000-0000-0000-000000000000}"/>
          </ac:spMkLst>
        </pc:spChg>
        <pc:picChg chg="mod">
          <ac:chgData name="shanto hasan" userId="623b1535c5ce5dea" providerId="LiveId" clId="{079EA6E2-B991-486B-8230-10611D42CD6B}" dt="2024-10-08T06:40:22.509" v="63"/>
          <ac:picMkLst>
            <pc:docMk/>
            <pc:sldMk cId="0" sldId="264"/>
            <ac:picMk id="6" creationId="{00000000-0000-0000-0000-000000000000}"/>
          </ac:picMkLst>
        </pc:picChg>
        <pc:picChg chg="mod">
          <ac:chgData name="shanto hasan" userId="623b1535c5ce5dea" providerId="LiveId" clId="{079EA6E2-B991-486B-8230-10611D42CD6B}" dt="2024-10-08T06:40:22.509" v="63"/>
          <ac:picMkLst>
            <pc:docMk/>
            <pc:sldMk cId="0" sldId="264"/>
            <ac:picMk id="7" creationId="{00000000-0000-0000-0000-000000000000}"/>
          </ac:picMkLst>
        </pc:picChg>
      </pc:sldChg>
      <pc:sldChg chg="modSp modTransition">
        <pc:chgData name="shanto hasan" userId="623b1535c5ce5dea" providerId="LiveId" clId="{079EA6E2-B991-486B-8230-10611D42CD6B}" dt="2024-10-08T06:42:25.423" v="82"/>
        <pc:sldMkLst>
          <pc:docMk/>
          <pc:sldMk cId="0" sldId="265"/>
        </pc:sldMkLst>
        <pc:spChg chg="mod">
          <ac:chgData name="shanto hasan" userId="623b1535c5ce5dea" providerId="LiveId" clId="{079EA6E2-B991-486B-8230-10611D42CD6B}" dt="2024-10-08T06:40:22.509" v="63"/>
          <ac:spMkLst>
            <pc:docMk/>
            <pc:sldMk cId="0" sldId="265"/>
            <ac:spMk id="4" creationId="{00000000-0000-0000-0000-000000000000}"/>
          </ac:spMkLst>
        </pc:spChg>
        <pc:picChg chg="mod">
          <ac:chgData name="shanto hasan" userId="623b1535c5ce5dea" providerId="LiveId" clId="{079EA6E2-B991-486B-8230-10611D42CD6B}" dt="2024-10-08T06:40:22.509" v="63"/>
          <ac:picMkLst>
            <pc:docMk/>
            <pc:sldMk cId="0" sldId="265"/>
            <ac:picMk id="6" creationId="{00000000-0000-0000-0000-000000000000}"/>
          </ac:picMkLst>
        </pc:picChg>
        <pc:picChg chg="mod">
          <ac:chgData name="shanto hasan" userId="623b1535c5ce5dea" providerId="LiveId" clId="{079EA6E2-B991-486B-8230-10611D42CD6B}" dt="2024-10-08T06:40:22.509" v="63"/>
          <ac:picMkLst>
            <pc:docMk/>
            <pc:sldMk cId="0" sldId="265"/>
            <ac:picMk id="7" creationId="{00000000-0000-0000-0000-000000000000}"/>
          </ac:picMkLst>
        </pc:picChg>
      </pc:sldChg>
      <pc:sldChg chg="modSp modTransition">
        <pc:chgData name="shanto hasan" userId="623b1535c5ce5dea" providerId="LiveId" clId="{079EA6E2-B991-486B-8230-10611D42CD6B}" dt="2024-10-08T06:42:25.423" v="82"/>
        <pc:sldMkLst>
          <pc:docMk/>
          <pc:sldMk cId="0" sldId="266"/>
        </pc:sldMkLst>
        <pc:spChg chg="mod">
          <ac:chgData name="shanto hasan" userId="623b1535c5ce5dea" providerId="LiveId" clId="{079EA6E2-B991-486B-8230-10611D42CD6B}" dt="2024-10-08T06:40:22.509" v="63"/>
          <ac:spMkLst>
            <pc:docMk/>
            <pc:sldMk cId="0" sldId="266"/>
            <ac:spMk id="4" creationId="{00000000-0000-0000-0000-000000000000}"/>
          </ac:spMkLst>
        </pc:spChg>
        <pc:graphicFrameChg chg="mod">
          <ac:chgData name="shanto hasan" userId="623b1535c5ce5dea" providerId="LiveId" clId="{079EA6E2-B991-486B-8230-10611D42CD6B}" dt="2024-10-08T06:40:22.509" v="63"/>
          <ac:graphicFrameMkLst>
            <pc:docMk/>
            <pc:sldMk cId="0" sldId="266"/>
            <ac:graphicFrameMk id="8" creationId="{00000000-0000-0000-0000-000000000000}"/>
          </ac:graphicFrameMkLst>
        </pc:graphicFrameChg>
        <pc:picChg chg="mod">
          <ac:chgData name="shanto hasan" userId="623b1535c5ce5dea" providerId="LiveId" clId="{079EA6E2-B991-486B-8230-10611D42CD6B}" dt="2024-10-08T06:40:22.509" v="63"/>
          <ac:picMkLst>
            <pc:docMk/>
            <pc:sldMk cId="0" sldId="266"/>
            <ac:picMk id="5" creationId="{00000000-0000-0000-0000-000000000000}"/>
          </ac:picMkLst>
        </pc:picChg>
        <pc:picChg chg="mod">
          <ac:chgData name="shanto hasan" userId="623b1535c5ce5dea" providerId="LiveId" clId="{079EA6E2-B991-486B-8230-10611D42CD6B}" dt="2024-10-08T06:40:22.509" v="63"/>
          <ac:picMkLst>
            <pc:docMk/>
            <pc:sldMk cId="0" sldId="266"/>
            <ac:picMk id="9" creationId="{00000000-0000-0000-0000-000000000000}"/>
          </ac:picMkLst>
        </pc:picChg>
      </pc:sldChg>
      <pc:sldChg chg="modSp modTransition">
        <pc:chgData name="shanto hasan" userId="623b1535c5ce5dea" providerId="LiveId" clId="{079EA6E2-B991-486B-8230-10611D42CD6B}" dt="2024-10-08T06:42:25.423" v="82"/>
        <pc:sldMkLst>
          <pc:docMk/>
          <pc:sldMk cId="0" sldId="267"/>
        </pc:sldMkLst>
        <pc:spChg chg="mod">
          <ac:chgData name="shanto hasan" userId="623b1535c5ce5dea" providerId="LiveId" clId="{079EA6E2-B991-486B-8230-10611D42CD6B}" dt="2024-10-08T06:40:22.509" v="63"/>
          <ac:spMkLst>
            <pc:docMk/>
            <pc:sldMk cId="0" sldId="267"/>
            <ac:spMk id="6" creationId="{00000000-0000-0000-0000-000000000000}"/>
          </ac:spMkLst>
        </pc:spChg>
        <pc:graphicFrameChg chg="mod">
          <ac:chgData name="shanto hasan" userId="623b1535c5ce5dea" providerId="LiveId" clId="{079EA6E2-B991-486B-8230-10611D42CD6B}" dt="2024-10-08T06:40:22.509" v="63"/>
          <ac:graphicFrameMkLst>
            <pc:docMk/>
            <pc:sldMk cId="0" sldId="267"/>
            <ac:graphicFrameMk id="9" creationId="{00000000-0000-0000-0000-000000000000}"/>
          </ac:graphicFrameMkLst>
        </pc:graphicFrameChg>
        <pc:picChg chg="mod">
          <ac:chgData name="shanto hasan" userId="623b1535c5ce5dea" providerId="LiveId" clId="{079EA6E2-B991-486B-8230-10611D42CD6B}" dt="2024-10-08T06:40:22.509" v="63"/>
          <ac:picMkLst>
            <pc:docMk/>
            <pc:sldMk cId="0" sldId="267"/>
            <ac:picMk id="8" creationId="{00000000-0000-0000-0000-000000000000}"/>
          </ac:picMkLst>
        </pc:picChg>
        <pc:picChg chg="mod">
          <ac:chgData name="shanto hasan" userId="623b1535c5ce5dea" providerId="LiveId" clId="{079EA6E2-B991-486B-8230-10611D42CD6B}" dt="2024-10-08T06:40:22.509" v="63"/>
          <ac:picMkLst>
            <pc:docMk/>
            <pc:sldMk cId="0" sldId="267"/>
            <ac:picMk id="10" creationId="{00000000-0000-0000-0000-000000000000}"/>
          </ac:picMkLst>
        </pc:picChg>
      </pc:sldChg>
      <pc:sldChg chg="modSp modTransition">
        <pc:chgData name="shanto hasan" userId="623b1535c5ce5dea" providerId="LiveId" clId="{079EA6E2-B991-486B-8230-10611D42CD6B}" dt="2024-10-08T06:42:25.423" v="82"/>
        <pc:sldMkLst>
          <pc:docMk/>
          <pc:sldMk cId="0" sldId="268"/>
        </pc:sldMkLst>
        <pc:spChg chg="mod">
          <ac:chgData name="shanto hasan" userId="623b1535c5ce5dea" providerId="LiveId" clId="{079EA6E2-B991-486B-8230-10611D42CD6B}" dt="2024-10-08T06:40:22.509" v="63"/>
          <ac:spMkLst>
            <pc:docMk/>
            <pc:sldMk cId="0" sldId="268"/>
            <ac:spMk id="4" creationId="{00000000-0000-0000-0000-000000000000}"/>
          </ac:spMkLst>
        </pc:spChg>
        <pc:graphicFrameChg chg="mod">
          <ac:chgData name="shanto hasan" userId="623b1535c5ce5dea" providerId="LiveId" clId="{079EA6E2-B991-486B-8230-10611D42CD6B}" dt="2024-10-08T06:40:22.509" v="63"/>
          <ac:graphicFrameMkLst>
            <pc:docMk/>
            <pc:sldMk cId="0" sldId="268"/>
            <ac:graphicFrameMk id="6" creationId="{00000000-0000-0000-0000-000000000000}"/>
          </ac:graphicFrameMkLst>
        </pc:graphicFrameChg>
        <pc:picChg chg="mod">
          <ac:chgData name="shanto hasan" userId="623b1535c5ce5dea" providerId="LiveId" clId="{079EA6E2-B991-486B-8230-10611D42CD6B}" dt="2024-10-08T06:40:22.509" v="63"/>
          <ac:picMkLst>
            <pc:docMk/>
            <pc:sldMk cId="0" sldId="268"/>
            <ac:picMk id="5" creationId="{00000000-0000-0000-0000-000000000000}"/>
          </ac:picMkLst>
        </pc:picChg>
      </pc:sldChg>
      <pc:sldChg chg="modSp modTransition">
        <pc:chgData name="shanto hasan" userId="623b1535c5ce5dea" providerId="LiveId" clId="{079EA6E2-B991-486B-8230-10611D42CD6B}" dt="2024-10-08T06:42:25.423" v="82"/>
        <pc:sldMkLst>
          <pc:docMk/>
          <pc:sldMk cId="0" sldId="269"/>
        </pc:sldMkLst>
        <pc:spChg chg="mod">
          <ac:chgData name="shanto hasan" userId="623b1535c5ce5dea" providerId="LiveId" clId="{079EA6E2-B991-486B-8230-10611D42CD6B}" dt="2024-10-08T06:40:22.509" v="63"/>
          <ac:spMkLst>
            <pc:docMk/>
            <pc:sldMk cId="0" sldId="269"/>
            <ac:spMk id="4" creationId="{00000000-0000-0000-0000-000000000000}"/>
          </ac:spMkLst>
        </pc:spChg>
        <pc:graphicFrameChg chg="mod">
          <ac:chgData name="shanto hasan" userId="623b1535c5ce5dea" providerId="LiveId" clId="{079EA6E2-B991-486B-8230-10611D42CD6B}" dt="2024-10-08T06:40:22.509" v="63"/>
          <ac:graphicFrameMkLst>
            <pc:docMk/>
            <pc:sldMk cId="0" sldId="269"/>
            <ac:graphicFrameMk id="6" creationId="{00000000-0000-0000-0000-000000000000}"/>
          </ac:graphicFrameMkLst>
        </pc:graphicFrameChg>
        <pc:picChg chg="mod">
          <ac:chgData name="shanto hasan" userId="623b1535c5ce5dea" providerId="LiveId" clId="{079EA6E2-B991-486B-8230-10611D42CD6B}" dt="2024-10-08T06:40:22.509" v="63"/>
          <ac:picMkLst>
            <pc:docMk/>
            <pc:sldMk cId="0" sldId="269"/>
            <ac:picMk id="5" creationId="{00000000-0000-0000-0000-000000000000}"/>
          </ac:picMkLst>
        </pc:picChg>
        <pc:picChg chg="mod">
          <ac:chgData name="shanto hasan" userId="623b1535c5ce5dea" providerId="LiveId" clId="{079EA6E2-B991-486B-8230-10611D42CD6B}" dt="2024-10-08T06:40:22.509" v="63"/>
          <ac:picMkLst>
            <pc:docMk/>
            <pc:sldMk cId="0" sldId="269"/>
            <ac:picMk id="7" creationId="{00000000-0000-0000-0000-000000000000}"/>
          </ac:picMkLst>
        </pc:picChg>
      </pc:sldChg>
      <pc:sldChg chg="modSp modTransition">
        <pc:chgData name="shanto hasan" userId="623b1535c5ce5dea" providerId="LiveId" clId="{079EA6E2-B991-486B-8230-10611D42CD6B}" dt="2024-10-08T06:42:25.423" v="82"/>
        <pc:sldMkLst>
          <pc:docMk/>
          <pc:sldMk cId="0" sldId="270"/>
        </pc:sldMkLst>
        <pc:spChg chg="mod">
          <ac:chgData name="shanto hasan" userId="623b1535c5ce5dea" providerId="LiveId" clId="{079EA6E2-B991-486B-8230-10611D42CD6B}" dt="2024-10-08T06:40:22.509" v="63"/>
          <ac:spMkLst>
            <pc:docMk/>
            <pc:sldMk cId="0" sldId="270"/>
            <ac:spMk id="4" creationId="{00000000-0000-0000-0000-000000000000}"/>
          </ac:spMkLst>
        </pc:spChg>
        <pc:graphicFrameChg chg="mod">
          <ac:chgData name="shanto hasan" userId="623b1535c5ce5dea" providerId="LiveId" clId="{079EA6E2-B991-486B-8230-10611D42CD6B}" dt="2024-10-08T06:40:22.509" v="63"/>
          <ac:graphicFrameMkLst>
            <pc:docMk/>
            <pc:sldMk cId="0" sldId="270"/>
            <ac:graphicFrameMk id="6" creationId="{00000000-0000-0000-0000-000000000000}"/>
          </ac:graphicFrameMkLst>
        </pc:graphicFrameChg>
        <pc:picChg chg="mod">
          <ac:chgData name="shanto hasan" userId="623b1535c5ce5dea" providerId="LiveId" clId="{079EA6E2-B991-486B-8230-10611D42CD6B}" dt="2024-10-08T06:40:22.509" v="63"/>
          <ac:picMkLst>
            <pc:docMk/>
            <pc:sldMk cId="0" sldId="270"/>
            <ac:picMk id="5" creationId="{00000000-0000-0000-0000-000000000000}"/>
          </ac:picMkLst>
        </pc:picChg>
        <pc:picChg chg="mod">
          <ac:chgData name="shanto hasan" userId="623b1535c5ce5dea" providerId="LiveId" clId="{079EA6E2-B991-486B-8230-10611D42CD6B}" dt="2024-10-08T06:40:22.509" v="63"/>
          <ac:picMkLst>
            <pc:docMk/>
            <pc:sldMk cId="0" sldId="270"/>
            <ac:picMk id="7" creationId="{00000000-0000-0000-0000-000000000000}"/>
          </ac:picMkLst>
        </pc:picChg>
      </pc:sldChg>
      <pc:sldChg chg="modSp modTransition">
        <pc:chgData name="shanto hasan" userId="623b1535c5ce5dea" providerId="LiveId" clId="{079EA6E2-B991-486B-8230-10611D42CD6B}" dt="2024-10-08T06:42:25.423" v="82"/>
        <pc:sldMkLst>
          <pc:docMk/>
          <pc:sldMk cId="0" sldId="271"/>
        </pc:sldMkLst>
        <pc:spChg chg="mod">
          <ac:chgData name="shanto hasan" userId="623b1535c5ce5dea" providerId="LiveId" clId="{079EA6E2-B991-486B-8230-10611D42CD6B}" dt="2024-10-08T06:40:22.509" v="63"/>
          <ac:spMkLst>
            <pc:docMk/>
            <pc:sldMk cId="0" sldId="271"/>
            <ac:spMk id="3" creationId="{00000000-0000-0000-0000-000000000000}"/>
          </ac:spMkLst>
        </pc:spChg>
        <pc:graphicFrameChg chg="mod">
          <ac:chgData name="shanto hasan" userId="623b1535c5ce5dea" providerId="LiveId" clId="{079EA6E2-B991-486B-8230-10611D42CD6B}" dt="2024-10-08T06:40:22.509" v="63"/>
          <ac:graphicFrameMkLst>
            <pc:docMk/>
            <pc:sldMk cId="0" sldId="271"/>
            <ac:graphicFrameMk id="5" creationId="{00000000-0000-0000-0000-000000000000}"/>
          </ac:graphicFrameMkLst>
        </pc:graphicFrameChg>
        <pc:picChg chg="mod">
          <ac:chgData name="shanto hasan" userId="623b1535c5ce5dea" providerId="LiveId" clId="{079EA6E2-B991-486B-8230-10611D42CD6B}" dt="2024-10-08T06:40:22.509" v="63"/>
          <ac:picMkLst>
            <pc:docMk/>
            <pc:sldMk cId="0" sldId="271"/>
            <ac:picMk id="4" creationId="{00000000-0000-0000-0000-000000000000}"/>
          </ac:picMkLst>
        </pc:picChg>
      </pc:sldChg>
      <pc:sldChg chg="modSp modTransition">
        <pc:chgData name="shanto hasan" userId="623b1535c5ce5dea" providerId="LiveId" clId="{079EA6E2-B991-486B-8230-10611D42CD6B}" dt="2024-10-08T06:42:25.423" v="82"/>
        <pc:sldMkLst>
          <pc:docMk/>
          <pc:sldMk cId="0" sldId="272"/>
        </pc:sldMkLst>
        <pc:spChg chg="mod">
          <ac:chgData name="shanto hasan" userId="623b1535c5ce5dea" providerId="LiveId" clId="{079EA6E2-B991-486B-8230-10611D42CD6B}" dt="2024-10-08T06:40:22.509" v="63"/>
          <ac:spMkLst>
            <pc:docMk/>
            <pc:sldMk cId="0" sldId="272"/>
            <ac:spMk id="2" creationId="{00000000-0000-0000-0000-000000000000}"/>
          </ac:spMkLst>
        </pc:spChg>
        <pc:graphicFrameChg chg="mod">
          <ac:chgData name="shanto hasan" userId="623b1535c5ce5dea" providerId="LiveId" clId="{079EA6E2-B991-486B-8230-10611D42CD6B}" dt="2024-10-08T06:40:22.509" v="63"/>
          <ac:graphicFrameMkLst>
            <pc:docMk/>
            <pc:sldMk cId="0" sldId="272"/>
            <ac:graphicFrameMk id="4" creationId="{00000000-0000-0000-0000-000000000000}"/>
          </ac:graphicFrameMkLst>
        </pc:graphicFrameChg>
        <pc:picChg chg="mod">
          <ac:chgData name="shanto hasan" userId="623b1535c5ce5dea" providerId="LiveId" clId="{079EA6E2-B991-486B-8230-10611D42CD6B}" dt="2024-10-08T06:40:22.509" v="63"/>
          <ac:picMkLst>
            <pc:docMk/>
            <pc:sldMk cId="0" sldId="272"/>
            <ac:picMk id="3" creationId="{00000000-0000-0000-0000-000000000000}"/>
          </ac:picMkLst>
        </pc:picChg>
        <pc:picChg chg="mod">
          <ac:chgData name="shanto hasan" userId="623b1535c5ce5dea" providerId="LiveId" clId="{079EA6E2-B991-486B-8230-10611D42CD6B}" dt="2024-10-08T06:40:22.509" v="63"/>
          <ac:picMkLst>
            <pc:docMk/>
            <pc:sldMk cId="0" sldId="272"/>
            <ac:picMk id="5" creationId="{00000000-0000-0000-0000-000000000000}"/>
          </ac:picMkLst>
        </pc:picChg>
      </pc:sldChg>
      <pc:sldChg chg="modSp modTransition">
        <pc:chgData name="shanto hasan" userId="623b1535c5ce5dea" providerId="LiveId" clId="{079EA6E2-B991-486B-8230-10611D42CD6B}" dt="2024-10-08T06:42:25.423" v="82"/>
        <pc:sldMkLst>
          <pc:docMk/>
          <pc:sldMk cId="0" sldId="273"/>
        </pc:sldMkLst>
        <pc:spChg chg="mod">
          <ac:chgData name="shanto hasan" userId="623b1535c5ce5dea" providerId="LiveId" clId="{079EA6E2-B991-486B-8230-10611D42CD6B}" dt="2024-10-08T06:40:22.509" v="63"/>
          <ac:spMkLst>
            <pc:docMk/>
            <pc:sldMk cId="0" sldId="273"/>
            <ac:spMk id="2" creationId="{00000000-0000-0000-0000-000000000000}"/>
          </ac:spMkLst>
        </pc:spChg>
        <pc:graphicFrameChg chg="mod">
          <ac:chgData name="shanto hasan" userId="623b1535c5ce5dea" providerId="LiveId" clId="{079EA6E2-B991-486B-8230-10611D42CD6B}" dt="2024-10-08T06:40:22.509" v="63"/>
          <ac:graphicFrameMkLst>
            <pc:docMk/>
            <pc:sldMk cId="0" sldId="273"/>
            <ac:graphicFrameMk id="4" creationId="{00000000-0000-0000-0000-000000000000}"/>
          </ac:graphicFrameMkLst>
        </pc:graphicFrameChg>
        <pc:picChg chg="mod">
          <ac:chgData name="shanto hasan" userId="623b1535c5ce5dea" providerId="LiveId" clId="{079EA6E2-B991-486B-8230-10611D42CD6B}" dt="2024-10-08T06:40:22.509" v="63"/>
          <ac:picMkLst>
            <pc:docMk/>
            <pc:sldMk cId="0" sldId="273"/>
            <ac:picMk id="3" creationId="{00000000-0000-0000-0000-000000000000}"/>
          </ac:picMkLst>
        </pc:picChg>
        <pc:picChg chg="mod">
          <ac:chgData name="shanto hasan" userId="623b1535c5ce5dea" providerId="LiveId" clId="{079EA6E2-B991-486B-8230-10611D42CD6B}" dt="2024-10-08T06:40:22.509" v="63"/>
          <ac:picMkLst>
            <pc:docMk/>
            <pc:sldMk cId="0" sldId="273"/>
            <ac:picMk id="5" creationId="{00000000-0000-0000-0000-000000000000}"/>
          </ac:picMkLst>
        </pc:picChg>
      </pc:sldChg>
      <pc:sldChg chg="modSp modTransition">
        <pc:chgData name="shanto hasan" userId="623b1535c5ce5dea" providerId="LiveId" clId="{079EA6E2-B991-486B-8230-10611D42CD6B}" dt="2024-10-08T06:42:25.423" v="82"/>
        <pc:sldMkLst>
          <pc:docMk/>
          <pc:sldMk cId="0" sldId="274"/>
        </pc:sldMkLst>
        <pc:spChg chg="mod">
          <ac:chgData name="shanto hasan" userId="623b1535c5ce5dea" providerId="LiveId" clId="{079EA6E2-B991-486B-8230-10611D42CD6B}" dt="2024-10-08T06:40:22.509" v="63"/>
          <ac:spMkLst>
            <pc:docMk/>
            <pc:sldMk cId="0" sldId="274"/>
            <ac:spMk id="2" creationId="{00000000-0000-0000-0000-000000000000}"/>
          </ac:spMkLst>
        </pc:spChg>
        <pc:spChg chg="mod">
          <ac:chgData name="shanto hasan" userId="623b1535c5ce5dea" providerId="LiveId" clId="{079EA6E2-B991-486B-8230-10611D42CD6B}" dt="2024-10-08T06:40:22.509" v="63"/>
          <ac:spMkLst>
            <pc:docMk/>
            <pc:sldMk cId="0" sldId="274"/>
            <ac:spMk id="3" creationId="{00000000-0000-0000-0000-000000000000}"/>
          </ac:spMkLst>
        </pc:spChg>
      </pc:sldChg>
      <pc:sldMasterChg chg="modSp modSldLayout">
        <pc:chgData name="shanto hasan" userId="623b1535c5ce5dea" providerId="LiveId" clId="{079EA6E2-B991-486B-8230-10611D42CD6B}" dt="2024-10-08T06:40:12.452" v="61"/>
        <pc:sldMasterMkLst>
          <pc:docMk/>
          <pc:sldMasterMk cId="3073051413" sldId="2147483737"/>
        </pc:sldMasterMkLst>
        <pc:spChg chg="mod">
          <ac:chgData name="shanto hasan" userId="623b1535c5ce5dea" providerId="LiveId" clId="{079EA6E2-B991-486B-8230-10611D42CD6B}" dt="2024-10-08T06:40:12.452" v="61"/>
          <ac:spMkLst>
            <pc:docMk/>
            <pc:sldMasterMk cId="3073051413" sldId="2147483737"/>
            <ac:spMk id="2" creationId="{00000000-0000-0000-0000-000000000000}"/>
          </ac:spMkLst>
        </pc:spChg>
        <pc:spChg chg="mod">
          <ac:chgData name="shanto hasan" userId="623b1535c5ce5dea" providerId="LiveId" clId="{079EA6E2-B991-486B-8230-10611D42CD6B}" dt="2024-10-08T06:40:12.452" v="61"/>
          <ac:spMkLst>
            <pc:docMk/>
            <pc:sldMasterMk cId="3073051413" sldId="2147483737"/>
            <ac:spMk id="3" creationId="{00000000-0000-0000-0000-000000000000}"/>
          </ac:spMkLst>
        </pc:spChg>
        <pc:spChg chg="mod">
          <ac:chgData name="shanto hasan" userId="623b1535c5ce5dea" providerId="LiveId" clId="{079EA6E2-B991-486B-8230-10611D42CD6B}" dt="2024-10-08T06:40:12.452" v="61"/>
          <ac:spMkLst>
            <pc:docMk/>
            <pc:sldMasterMk cId="3073051413" sldId="2147483737"/>
            <ac:spMk id="4" creationId="{00000000-0000-0000-0000-000000000000}"/>
          </ac:spMkLst>
        </pc:spChg>
        <pc:spChg chg="mod">
          <ac:chgData name="shanto hasan" userId="623b1535c5ce5dea" providerId="LiveId" clId="{079EA6E2-B991-486B-8230-10611D42CD6B}" dt="2024-10-08T06:40:12.452" v="61"/>
          <ac:spMkLst>
            <pc:docMk/>
            <pc:sldMasterMk cId="3073051413" sldId="2147483737"/>
            <ac:spMk id="5" creationId="{00000000-0000-0000-0000-000000000000}"/>
          </ac:spMkLst>
        </pc:spChg>
        <pc:spChg chg="mod">
          <ac:chgData name="shanto hasan" userId="623b1535c5ce5dea" providerId="LiveId" clId="{079EA6E2-B991-486B-8230-10611D42CD6B}" dt="2024-10-08T06:40:12.452" v="61"/>
          <ac:spMkLst>
            <pc:docMk/>
            <pc:sldMasterMk cId="3073051413" sldId="2147483737"/>
            <ac:spMk id="6" creationId="{00000000-0000-0000-0000-000000000000}"/>
          </ac:spMkLst>
        </pc:spChg>
        <pc:spChg chg="mod">
          <ac:chgData name="shanto hasan" userId="623b1535c5ce5dea" providerId="LiveId" clId="{079EA6E2-B991-486B-8230-10611D42CD6B}" dt="2024-10-08T06:40:12.452" v="61"/>
          <ac:spMkLst>
            <pc:docMk/>
            <pc:sldMasterMk cId="3073051413" sldId="2147483737"/>
            <ac:spMk id="8" creationId="{00000000-0000-0000-0000-000000000000}"/>
          </ac:spMkLst>
        </pc:spChg>
        <pc:picChg chg="mod">
          <ac:chgData name="shanto hasan" userId="623b1535c5ce5dea" providerId="LiveId" clId="{079EA6E2-B991-486B-8230-10611D42CD6B}" dt="2024-10-08T06:40:12.452" v="61"/>
          <ac:picMkLst>
            <pc:docMk/>
            <pc:sldMasterMk cId="3073051413" sldId="2147483737"/>
            <ac:picMk id="7" creationId="{00000000-0000-0000-0000-000000000000}"/>
          </ac:picMkLst>
        </pc:picChg>
        <pc:cxnChg chg="mod">
          <ac:chgData name="shanto hasan" userId="623b1535c5ce5dea" providerId="LiveId" clId="{079EA6E2-B991-486B-8230-10611D42CD6B}" dt="2024-10-08T06:40:12.452" v="61"/>
          <ac:cxnSpMkLst>
            <pc:docMk/>
            <pc:sldMasterMk cId="3073051413" sldId="2147483737"/>
            <ac:cxnSpMk id="10" creationId="{00000000-0000-0000-0000-000000000000}"/>
          </ac:cxnSpMkLst>
        </pc:cxnChg>
        <pc:sldLayoutChg chg="modSp">
          <pc:chgData name="shanto hasan" userId="623b1535c5ce5dea" providerId="LiveId" clId="{079EA6E2-B991-486B-8230-10611D42CD6B}" dt="2024-10-08T06:40:12.452" v="61"/>
          <pc:sldLayoutMkLst>
            <pc:docMk/>
            <pc:sldMasterMk cId="3073051413" sldId="2147483737"/>
            <pc:sldLayoutMk cId="2491175008" sldId="2147483738"/>
          </pc:sldLayoutMkLst>
          <pc:spChg chg="mod">
            <ac:chgData name="shanto hasan" userId="623b1535c5ce5dea" providerId="LiveId" clId="{079EA6E2-B991-486B-8230-10611D42CD6B}" dt="2024-10-08T06:40:12.452" v="61"/>
            <ac:spMkLst>
              <pc:docMk/>
              <pc:sldMasterMk cId="3073051413" sldId="2147483737"/>
              <pc:sldLayoutMk cId="2491175008" sldId="2147483738"/>
              <ac:spMk id="2" creationId="{00000000-0000-0000-0000-000000000000}"/>
            </ac:spMkLst>
          </pc:spChg>
          <pc:spChg chg="mod">
            <ac:chgData name="shanto hasan" userId="623b1535c5ce5dea" providerId="LiveId" clId="{079EA6E2-B991-486B-8230-10611D42CD6B}" dt="2024-10-08T06:40:12.452" v="61"/>
            <ac:spMkLst>
              <pc:docMk/>
              <pc:sldMasterMk cId="3073051413" sldId="2147483737"/>
              <pc:sldLayoutMk cId="2491175008" sldId="2147483738"/>
              <ac:spMk id="3" creationId="{00000000-0000-0000-0000-000000000000}"/>
            </ac:spMkLst>
          </pc:spChg>
          <pc:spChg chg="mod">
            <ac:chgData name="shanto hasan" userId="623b1535c5ce5dea" providerId="LiveId" clId="{079EA6E2-B991-486B-8230-10611D42CD6B}" dt="2024-10-08T06:40:12.452" v="61"/>
            <ac:spMkLst>
              <pc:docMk/>
              <pc:sldMasterMk cId="3073051413" sldId="2147483737"/>
              <pc:sldLayoutMk cId="2491175008" sldId="2147483738"/>
              <ac:spMk id="5" creationId="{00000000-0000-0000-0000-000000000000}"/>
            </ac:spMkLst>
          </pc:spChg>
          <pc:spChg chg="mod">
            <ac:chgData name="shanto hasan" userId="623b1535c5ce5dea" providerId="LiveId" clId="{079EA6E2-B991-486B-8230-10611D42CD6B}" dt="2024-10-08T06:40:12.452" v="61"/>
            <ac:spMkLst>
              <pc:docMk/>
              <pc:sldMasterMk cId="3073051413" sldId="2147483737"/>
              <pc:sldLayoutMk cId="2491175008" sldId="2147483738"/>
              <ac:spMk id="6" creationId="{00000000-0000-0000-0000-000000000000}"/>
            </ac:spMkLst>
          </pc:spChg>
          <pc:cxnChg chg="mod">
            <ac:chgData name="shanto hasan" userId="623b1535c5ce5dea" providerId="LiveId" clId="{079EA6E2-B991-486B-8230-10611D42CD6B}" dt="2024-10-08T06:40:12.452" v="61"/>
            <ac:cxnSpMkLst>
              <pc:docMk/>
              <pc:sldMasterMk cId="3073051413" sldId="2147483737"/>
              <pc:sldLayoutMk cId="2491175008" sldId="2147483738"/>
              <ac:cxnSpMk id="15" creationId="{00000000-0000-0000-0000-000000000000}"/>
            </ac:cxnSpMkLst>
          </pc:cxnChg>
        </pc:sldLayoutChg>
        <pc:sldLayoutChg chg="modSp">
          <pc:chgData name="shanto hasan" userId="623b1535c5ce5dea" providerId="LiveId" clId="{079EA6E2-B991-486B-8230-10611D42CD6B}" dt="2024-10-08T06:40:12.452" v="61"/>
          <pc:sldLayoutMkLst>
            <pc:docMk/>
            <pc:sldMasterMk cId="3073051413" sldId="2147483737"/>
            <pc:sldLayoutMk cId="1132035594" sldId="2147483739"/>
          </pc:sldLayoutMkLst>
          <pc:cxnChg chg="mod">
            <ac:chgData name="shanto hasan" userId="623b1535c5ce5dea" providerId="LiveId" clId="{079EA6E2-B991-486B-8230-10611D42CD6B}" dt="2024-10-08T06:40:12.452" v="61"/>
            <ac:cxnSpMkLst>
              <pc:docMk/>
              <pc:sldMasterMk cId="3073051413" sldId="2147483737"/>
              <pc:sldLayoutMk cId="1132035594" sldId="2147483739"/>
              <ac:cxnSpMk id="33" creationId="{00000000-0000-0000-0000-000000000000}"/>
            </ac:cxnSpMkLst>
          </pc:cxnChg>
        </pc:sldLayoutChg>
        <pc:sldLayoutChg chg="modSp">
          <pc:chgData name="shanto hasan" userId="623b1535c5ce5dea" providerId="LiveId" clId="{079EA6E2-B991-486B-8230-10611D42CD6B}" dt="2024-10-08T06:40:12.452" v="61"/>
          <pc:sldLayoutMkLst>
            <pc:docMk/>
            <pc:sldMasterMk cId="3073051413" sldId="2147483737"/>
            <pc:sldLayoutMk cId="3153154564" sldId="2147483740"/>
          </pc:sldLayoutMkLst>
          <pc:spChg chg="mod">
            <ac:chgData name="shanto hasan" userId="623b1535c5ce5dea" providerId="LiveId" clId="{079EA6E2-B991-486B-8230-10611D42CD6B}" dt="2024-10-08T06:40:12.452" v="61"/>
            <ac:spMkLst>
              <pc:docMk/>
              <pc:sldMasterMk cId="3073051413" sldId="2147483737"/>
              <pc:sldLayoutMk cId="3153154564" sldId="2147483740"/>
              <ac:spMk id="2" creationId="{00000000-0000-0000-0000-000000000000}"/>
            </ac:spMkLst>
          </pc:spChg>
          <pc:spChg chg="mod">
            <ac:chgData name="shanto hasan" userId="623b1535c5ce5dea" providerId="LiveId" clId="{079EA6E2-B991-486B-8230-10611D42CD6B}" dt="2024-10-08T06:40:12.452" v="61"/>
            <ac:spMkLst>
              <pc:docMk/>
              <pc:sldMasterMk cId="3073051413" sldId="2147483737"/>
              <pc:sldLayoutMk cId="3153154564" sldId="2147483740"/>
              <ac:spMk id="3" creationId="{00000000-0000-0000-0000-000000000000}"/>
            </ac:spMkLst>
          </pc:spChg>
          <pc:cxnChg chg="mod">
            <ac:chgData name="shanto hasan" userId="623b1535c5ce5dea" providerId="LiveId" clId="{079EA6E2-B991-486B-8230-10611D42CD6B}" dt="2024-10-08T06:40:12.452" v="61"/>
            <ac:cxnSpMkLst>
              <pc:docMk/>
              <pc:sldMasterMk cId="3073051413" sldId="2147483737"/>
              <pc:sldLayoutMk cId="3153154564" sldId="2147483740"/>
              <ac:cxnSpMk id="15" creationId="{00000000-0000-0000-0000-000000000000}"/>
            </ac:cxnSpMkLst>
          </pc:cxnChg>
        </pc:sldLayoutChg>
        <pc:sldLayoutChg chg="modSp">
          <pc:chgData name="shanto hasan" userId="623b1535c5ce5dea" providerId="LiveId" clId="{079EA6E2-B991-486B-8230-10611D42CD6B}" dt="2024-10-08T06:40:12.452" v="61"/>
          <pc:sldLayoutMkLst>
            <pc:docMk/>
            <pc:sldMasterMk cId="3073051413" sldId="2147483737"/>
            <pc:sldLayoutMk cId="1247939298" sldId="2147483741"/>
          </pc:sldLayoutMkLst>
          <pc:spChg chg="mod">
            <ac:chgData name="shanto hasan" userId="623b1535c5ce5dea" providerId="LiveId" clId="{079EA6E2-B991-486B-8230-10611D42CD6B}" dt="2024-10-08T06:40:12.452" v="61"/>
            <ac:spMkLst>
              <pc:docMk/>
              <pc:sldMasterMk cId="3073051413" sldId="2147483737"/>
              <pc:sldLayoutMk cId="1247939298" sldId="2147483741"/>
              <ac:spMk id="2" creationId="{00000000-0000-0000-0000-000000000000}"/>
            </ac:spMkLst>
          </pc:spChg>
          <pc:spChg chg="mod">
            <ac:chgData name="shanto hasan" userId="623b1535c5ce5dea" providerId="LiveId" clId="{079EA6E2-B991-486B-8230-10611D42CD6B}" dt="2024-10-08T06:40:12.452" v="61"/>
            <ac:spMkLst>
              <pc:docMk/>
              <pc:sldMasterMk cId="3073051413" sldId="2147483737"/>
              <pc:sldLayoutMk cId="1247939298" sldId="2147483741"/>
              <ac:spMk id="3" creationId="{00000000-0000-0000-0000-000000000000}"/>
            </ac:spMkLst>
          </pc:spChg>
          <pc:spChg chg="mod">
            <ac:chgData name="shanto hasan" userId="623b1535c5ce5dea" providerId="LiveId" clId="{079EA6E2-B991-486B-8230-10611D42CD6B}" dt="2024-10-08T06:40:12.452" v="61"/>
            <ac:spMkLst>
              <pc:docMk/>
              <pc:sldMasterMk cId="3073051413" sldId="2147483737"/>
              <pc:sldLayoutMk cId="1247939298" sldId="2147483741"/>
              <ac:spMk id="4" creationId="{00000000-0000-0000-0000-000000000000}"/>
            </ac:spMkLst>
          </pc:spChg>
          <pc:cxnChg chg="mod">
            <ac:chgData name="shanto hasan" userId="623b1535c5ce5dea" providerId="LiveId" clId="{079EA6E2-B991-486B-8230-10611D42CD6B}" dt="2024-10-08T06:40:12.452" v="61"/>
            <ac:cxnSpMkLst>
              <pc:docMk/>
              <pc:sldMasterMk cId="3073051413" sldId="2147483737"/>
              <pc:sldLayoutMk cId="1247939298" sldId="2147483741"/>
              <ac:cxnSpMk id="35" creationId="{00000000-0000-0000-0000-000000000000}"/>
            </ac:cxnSpMkLst>
          </pc:cxnChg>
        </pc:sldLayoutChg>
        <pc:sldLayoutChg chg="modSp">
          <pc:chgData name="shanto hasan" userId="623b1535c5ce5dea" providerId="LiveId" clId="{079EA6E2-B991-486B-8230-10611D42CD6B}" dt="2024-10-08T06:40:12.452" v="61"/>
          <pc:sldLayoutMkLst>
            <pc:docMk/>
            <pc:sldMasterMk cId="3073051413" sldId="2147483737"/>
            <pc:sldLayoutMk cId="2621892569" sldId="2147483742"/>
          </pc:sldLayoutMkLst>
          <pc:spChg chg="mod">
            <ac:chgData name="shanto hasan" userId="623b1535c5ce5dea" providerId="LiveId" clId="{079EA6E2-B991-486B-8230-10611D42CD6B}" dt="2024-10-08T06:40:12.452" v="61"/>
            <ac:spMkLst>
              <pc:docMk/>
              <pc:sldMasterMk cId="3073051413" sldId="2147483737"/>
              <pc:sldLayoutMk cId="2621892569" sldId="2147483742"/>
              <ac:spMk id="2" creationId="{00000000-0000-0000-0000-000000000000}"/>
            </ac:spMkLst>
          </pc:spChg>
          <pc:spChg chg="mod">
            <ac:chgData name="shanto hasan" userId="623b1535c5ce5dea" providerId="LiveId" clId="{079EA6E2-B991-486B-8230-10611D42CD6B}" dt="2024-10-08T06:40:12.452" v="61"/>
            <ac:spMkLst>
              <pc:docMk/>
              <pc:sldMasterMk cId="3073051413" sldId="2147483737"/>
              <pc:sldLayoutMk cId="2621892569" sldId="2147483742"/>
              <ac:spMk id="3" creationId="{00000000-0000-0000-0000-000000000000}"/>
            </ac:spMkLst>
          </pc:spChg>
          <pc:spChg chg="mod">
            <ac:chgData name="shanto hasan" userId="623b1535c5ce5dea" providerId="LiveId" clId="{079EA6E2-B991-486B-8230-10611D42CD6B}" dt="2024-10-08T06:40:12.452" v="61"/>
            <ac:spMkLst>
              <pc:docMk/>
              <pc:sldMasterMk cId="3073051413" sldId="2147483737"/>
              <pc:sldLayoutMk cId="2621892569" sldId="2147483742"/>
              <ac:spMk id="4" creationId="{00000000-0000-0000-0000-000000000000}"/>
            </ac:spMkLst>
          </pc:spChg>
          <pc:spChg chg="mod">
            <ac:chgData name="shanto hasan" userId="623b1535c5ce5dea" providerId="LiveId" clId="{079EA6E2-B991-486B-8230-10611D42CD6B}" dt="2024-10-08T06:40:12.452" v="61"/>
            <ac:spMkLst>
              <pc:docMk/>
              <pc:sldMasterMk cId="3073051413" sldId="2147483737"/>
              <pc:sldLayoutMk cId="2621892569" sldId="2147483742"/>
              <ac:spMk id="5" creationId="{00000000-0000-0000-0000-000000000000}"/>
            </ac:spMkLst>
          </pc:spChg>
          <pc:spChg chg="mod">
            <ac:chgData name="shanto hasan" userId="623b1535c5ce5dea" providerId="LiveId" clId="{079EA6E2-B991-486B-8230-10611D42CD6B}" dt="2024-10-08T06:40:12.452" v="61"/>
            <ac:spMkLst>
              <pc:docMk/>
              <pc:sldMasterMk cId="3073051413" sldId="2147483737"/>
              <pc:sldLayoutMk cId="2621892569" sldId="2147483742"/>
              <ac:spMk id="6" creationId="{00000000-0000-0000-0000-000000000000}"/>
            </ac:spMkLst>
          </pc:spChg>
          <pc:cxnChg chg="mod">
            <ac:chgData name="shanto hasan" userId="623b1535c5ce5dea" providerId="LiveId" clId="{079EA6E2-B991-486B-8230-10611D42CD6B}" dt="2024-10-08T06:40:12.452" v="61"/>
            <ac:cxnSpMkLst>
              <pc:docMk/>
              <pc:sldMasterMk cId="3073051413" sldId="2147483737"/>
              <pc:sldLayoutMk cId="2621892569" sldId="2147483742"/>
              <ac:cxnSpMk id="29" creationId="{00000000-0000-0000-0000-000000000000}"/>
            </ac:cxnSpMkLst>
          </pc:cxnChg>
        </pc:sldLayoutChg>
        <pc:sldLayoutChg chg="modSp">
          <pc:chgData name="shanto hasan" userId="623b1535c5ce5dea" providerId="LiveId" clId="{079EA6E2-B991-486B-8230-10611D42CD6B}" dt="2024-10-08T06:40:12.452" v="61"/>
          <pc:sldLayoutMkLst>
            <pc:docMk/>
            <pc:sldMasterMk cId="3073051413" sldId="2147483737"/>
            <pc:sldLayoutMk cId="1541318954" sldId="2147483743"/>
          </pc:sldLayoutMkLst>
          <pc:cxnChg chg="mod">
            <ac:chgData name="shanto hasan" userId="623b1535c5ce5dea" providerId="LiveId" clId="{079EA6E2-B991-486B-8230-10611D42CD6B}" dt="2024-10-08T06:40:12.452" v="61"/>
            <ac:cxnSpMkLst>
              <pc:docMk/>
              <pc:sldMasterMk cId="3073051413" sldId="2147483737"/>
              <pc:sldLayoutMk cId="1541318954" sldId="2147483743"/>
              <ac:cxnSpMk id="25" creationId="{00000000-0000-0000-0000-000000000000}"/>
            </ac:cxnSpMkLst>
          </pc:cxnChg>
        </pc:sldLayoutChg>
        <pc:sldLayoutChg chg="modSp">
          <pc:chgData name="shanto hasan" userId="623b1535c5ce5dea" providerId="LiveId" clId="{079EA6E2-B991-486B-8230-10611D42CD6B}" dt="2024-10-08T06:40:12.452" v="61"/>
          <pc:sldLayoutMkLst>
            <pc:docMk/>
            <pc:sldMasterMk cId="3073051413" sldId="2147483737"/>
            <pc:sldLayoutMk cId="1666361521" sldId="2147483745"/>
          </pc:sldLayoutMkLst>
          <pc:spChg chg="mod">
            <ac:chgData name="shanto hasan" userId="623b1535c5ce5dea" providerId="LiveId" clId="{079EA6E2-B991-486B-8230-10611D42CD6B}" dt="2024-10-08T06:40:12.452" v="61"/>
            <ac:spMkLst>
              <pc:docMk/>
              <pc:sldMasterMk cId="3073051413" sldId="2147483737"/>
              <pc:sldLayoutMk cId="1666361521" sldId="2147483745"/>
              <ac:spMk id="2" creationId="{00000000-0000-0000-0000-000000000000}"/>
            </ac:spMkLst>
          </pc:spChg>
          <pc:spChg chg="mod">
            <ac:chgData name="shanto hasan" userId="623b1535c5ce5dea" providerId="LiveId" clId="{079EA6E2-B991-486B-8230-10611D42CD6B}" dt="2024-10-08T06:40:12.452" v="61"/>
            <ac:spMkLst>
              <pc:docMk/>
              <pc:sldMasterMk cId="3073051413" sldId="2147483737"/>
              <pc:sldLayoutMk cId="1666361521" sldId="2147483745"/>
              <ac:spMk id="3" creationId="{00000000-0000-0000-0000-000000000000}"/>
            </ac:spMkLst>
          </pc:spChg>
          <pc:spChg chg="mod">
            <ac:chgData name="shanto hasan" userId="623b1535c5ce5dea" providerId="LiveId" clId="{079EA6E2-B991-486B-8230-10611D42CD6B}" dt="2024-10-08T06:40:12.452" v="61"/>
            <ac:spMkLst>
              <pc:docMk/>
              <pc:sldMasterMk cId="3073051413" sldId="2147483737"/>
              <pc:sldLayoutMk cId="1666361521" sldId="2147483745"/>
              <ac:spMk id="4" creationId="{00000000-0000-0000-0000-000000000000}"/>
            </ac:spMkLst>
          </pc:spChg>
          <pc:cxnChg chg="mod">
            <ac:chgData name="shanto hasan" userId="623b1535c5ce5dea" providerId="LiveId" clId="{079EA6E2-B991-486B-8230-10611D42CD6B}" dt="2024-10-08T06:40:12.452" v="61"/>
            <ac:cxnSpMkLst>
              <pc:docMk/>
              <pc:sldMasterMk cId="3073051413" sldId="2147483737"/>
              <pc:sldLayoutMk cId="1666361521" sldId="2147483745"/>
              <ac:cxnSpMk id="17" creationId="{00000000-0000-0000-0000-000000000000}"/>
            </ac:cxnSpMkLst>
          </pc:cxnChg>
        </pc:sldLayoutChg>
        <pc:sldLayoutChg chg="modSp">
          <pc:chgData name="shanto hasan" userId="623b1535c5ce5dea" providerId="LiveId" clId="{079EA6E2-B991-486B-8230-10611D42CD6B}" dt="2024-10-08T06:40:12.452" v="61"/>
          <pc:sldLayoutMkLst>
            <pc:docMk/>
            <pc:sldMasterMk cId="3073051413" sldId="2147483737"/>
            <pc:sldLayoutMk cId="1692813801" sldId="2147483746"/>
          </pc:sldLayoutMkLst>
          <pc:spChg chg="mod">
            <ac:chgData name="shanto hasan" userId="623b1535c5ce5dea" providerId="LiveId" clId="{079EA6E2-B991-486B-8230-10611D42CD6B}" dt="2024-10-08T06:40:12.452" v="61"/>
            <ac:spMkLst>
              <pc:docMk/>
              <pc:sldMasterMk cId="3073051413" sldId="2147483737"/>
              <pc:sldLayoutMk cId="1692813801" sldId="2147483746"/>
              <ac:spMk id="2" creationId="{00000000-0000-0000-0000-000000000000}"/>
            </ac:spMkLst>
          </pc:spChg>
          <pc:spChg chg="mod">
            <ac:chgData name="shanto hasan" userId="623b1535c5ce5dea" providerId="LiveId" clId="{079EA6E2-B991-486B-8230-10611D42CD6B}" dt="2024-10-08T06:40:12.452" v="61"/>
            <ac:spMkLst>
              <pc:docMk/>
              <pc:sldMasterMk cId="3073051413" sldId="2147483737"/>
              <pc:sldLayoutMk cId="1692813801" sldId="2147483746"/>
              <ac:spMk id="3" creationId="{00000000-0000-0000-0000-000000000000}"/>
            </ac:spMkLst>
          </pc:spChg>
          <pc:spChg chg="mod">
            <ac:chgData name="shanto hasan" userId="623b1535c5ce5dea" providerId="LiveId" clId="{079EA6E2-B991-486B-8230-10611D42CD6B}" dt="2024-10-08T06:40:12.452" v="61"/>
            <ac:spMkLst>
              <pc:docMk/>
              <pc:sldMasterMk cId="3073051413" sldId="2147483737"/>
              <pc:sldLayoutMk cId="1692813801" sldId="2147483746"/>
              <ac:spMk id="4" creationId="{00000000-0000-0000-0000-000000000000}"/>
            </ac:spMkLst>
          </pc:spChg>
          <pc:spChg chg="mod">
            <ac:chgData name="shanto hasan" userId="623b1535c5ce5dea" providerId="LiveId" clId="{079EA6E2-B991-486B-8230-10611D42CD6B}" dt="2024-10-08T06:40:12.452" v="61"/>
            <ac:spMkLst>
              <pc:docMk/>
              <pc:sldMasterMk cId="3073051413" sldId="2147483737"/>
              <pc:sldLayoutMk cId="1692813801" sldId="2147483746"/>
              <ac:spMk id="5" creationId="{00000000-0000-0000-0000-000000000000}"/>
            </ac:spMkLst>
          </pc:spChg>
          <pc:spChg chg="mod">
            <ac:chgData name="shanto hasan" userId="623b1535c5ce5dea" providerId="LiveId" clId="{079EA6E2-B991-486B-8230-10611D42CD6B}" dt="2024-10-08T06:40:12.452" v="61"/>
            <ac:spMkLst>
              <pc:docMk/>
              <pc:sldMasterMk cId="3073051413" sldId="2147483737"/>
              <pc:sldLayoutMk cId="1692813801" sldId="2147483746"/>
              <ac:spMk id="6" creationId="{00000000-0000-0000-0000-000000000000}"/>
            </ac:spMkLst>
          </pc:spChg>
          <pc:spChg chg="mod">
            <ac:chgData name="shanto hasan" userId="623b1535c5ce5dea" providerId="LiveId" clId="{079EA6E2-B991-486B-8230-10611D42CD6B}" dt="2024-10-08T06:40:12.452" v="61"/>
            <ac:spMkLst>
              <pc:docMk/>
              <pc:sldMasterMk cId="3073051413" sldId="2147483737"/>
              <pc:sldLayoutMk cId="1692813801" sldId="2147483746"/>
              <ac:spMk id="18" creationId="{00000000-0000-0000-0000-000000000000}"/>
            </ac:spMkLst>
          </pc:spChg>
          <pc:spChg chg="mod">
            <ac:chgData name="shanto hasan" userId="623b1535c5ce5dea" providerId="LiveId" clId="{079EA6E2-B991-486B-8230-10611D42CD6B}" dt="2024-10-08T06:40:12.452" v="61"/>
            <ac:spMkLst>
              <pc:docMk/>
              <pc:sldMasterMk cId="3073051413" sldId="2147483737"/>
              <pc:sldLayoutMk cId="1692813801" sldId="2147483746"/>
              <ac:spMk id="19" creationId="{00000000-0000-0000-0000-000000000000}"/>
            </ac:spMkLst>
          </pc:spChg>
          <pc:grpChg chg="mod">
            <ac:chgData name="shanto hasan" userId="623b1535c5ce5dea" providerId="LiveId" clId="{079EA6E2-B991-486B-8230-10611D42CD6B}" dt="2024-10-08T06:40:12.452" v="61"/>
            <ac:grpSpMkLst>
              <pc:docMk/>
              <pc:sldMasterMk cId="3073051413" sldId="2147483737"/>
              <pc:sldLayoutMk cId="1692813801" sldId="2147483746"/>
              <ac:grpSpMk id="8" creationId="{00000000-0000-0000-0000-000000000000}"/>
            </ac:grpSpMkLst>
          </pc:grpChg>
          <pc:cxnChg chg="mod">
            <ac:chgData name="shanto hasan" userId="623b1535c5ce5dea" providerId="LiveId" clId="{079EA6E2-B991-486B-8230-10611D42CD6B}" dt="2024-10-08T06:40:12.452" v="61"/>
            <ac:cxnSpMkLst>
              <pc:docMk/>
              <pc:sldMasterMk cId="3073051413" sldId="2147483737"/>
              <pc:sldLayoutMk cId="1692813801" sldId="2147483746"/>
              <ac:cxnSpMk id="31" creationId="{00000000-0000-0000-0000-000000000000}"/>
            </ac:cxnSpMkLst>
          </pc:cxnChg>
        </pc:sldLayoutChg>
        <pc:sldLayoutChg chg="modSp">
          <pc:chgData name="shanto hasan" userId="623b1535c5ce5dea" providerId="LiveId" clId="{079EA6E2-B991-486B-8230-10611D42CD6B}" dt="2024-10-08T06:40:12.452" v="61"/>
          <pc:sldLayoutMkLst>
            <pc:docMk/>
            <pc:sldMasterMk cId="3073051413" sldId="2147483737"/>
            <pc:sldLayoutMk cId="2076975190" sldId="2147483747"/>
          </pc:sldLayoutMkLst>
          <pc:cxnChg chg="mod">
            <ac:chgData name="shanto hasan" userId="623b1535c5ce5dea" providerId="LiveId" clId="{079EA6E2-B991-486B-8230-10611D42CD6B}" dt="2024-10-08T06:40:12.452" v="61"/>
            <ac:cxnSpMkLst>
              <pc:docMk/>
              <pc:sldMasterMk cId="3073051413" sldId="2147483737"/>
              <pc:sldLayoutMk cId="2076975190" sldId="2147483747"/>
              <ac:cxnSpMk id="26" creationId="{00000000-0000-0000-0000-000000000000}"/>
            </ac:cxnSpMkLst>
          </pc:cxnChg>
        </pc:sldLayoutChg>
        <pc:sldLayoutChg chg="modSp">
          <pc:chgData name="shanto hasan" userId="623b1535c5ce5dea" providerId="LiveId" clId="{079EA6E2-B991-486B-8230-10611D42CD6B}" dt="2024-10-08T06:40:12.452" v="61"/>
          <pc:sldLayoutMkLst>
            <pc:docMk/>
            <pc:sldMasterMk cId="3073051413" sldId="2147483737"/>
            <pc:sldLayoutMk cId="2855762579" sldId="2147483748"/>
          </pc:sldLayoutMkLst>
          <pc:spChg chg="mod">
            <ac:chgData name="shanto hasan" userId="623b1535c5ce5dea" providerId="LiveId" clId="{079EA6E2-B991-486B-8230-10611D42CD6B}" dt="2024-10-08T06:40:12.452" v="61"/>
            <ac:spMkLst>
              <pc:docMk/>
              <pc:sldMasterMk cId="3073051413" sldId="2147483737"/>
              <pc:sldLayoutMk cId="2855762579" sldId="2147483748"/>
              <ac:spMk id="2" creationId="{00000000-0000-0000-0000-000000000000}"/>
            </ac:spMkLst>
          </pc:spChg>
          <pc:spChg chg="mod">
            <ac:chgData name="shanto hasan" userId="623b1535c5ce5dea" providerId="LiveId" clId="{079EA6E2-B991-486B-8230-10611D42CD6B}" dt="2024-10-08T06:40:12.452" v="61"/>
            <ac:spMkLst>
              <pc:docMk/>
              <pc:sldMasterMk cId="3073051413" sldId="2147483737"/>
              <pc:sldLayoutMk cId="2855762579" sldId="2147483748"/>
              <ac:spMk id="3" creationId="{00000000-0000-0000-0000-000000000000}"/>
            </ac:spMkLst>
          </pc:spChg>
          <pc:cxnChg chg="mod">
            <ac:chgData name="shanto hasan" userId="623b1535c5ce5dea" providerId="LiveId" clId="{079EA6E2-B991-486B-8230-10611D42CD6B}" dt="2024-10-08T06:40:12.452" v="61"/>
            <ac:cxnSpMkLst>
              <pc:docMk/>
              <pc:sldMasterMk cId="3073051413" sldId="2147483737"/>
              <pc:sldLayoutMk cId="2855762579" sldId="2147483748"/>
              <ac:cxnSpMk id="15" creationId="{00000000-0000-0000-0000-000000000000}"/>
            </ac:cxnSpMkLst>
          </pc:cxnChg>
        </pc:sldLayoutChg>
      </pc:sldMasterChg>
      <pc:sldMasterChg chg="modSp modSldLayout">
        <pc:chgData name="shanto hasan" userId="623b1535c5ce5dea" providerId="LiveId" clId="{079EA6E2-B991-486B-8230-10611D42CD6B}" dt="2024-10-08T06:40:17.951" v="62"/>
        <pc:sldMasterMkLst>
          <pc:docMk/>
          <pc:sldMasterMk cId="3261577417" sldId="2147483749"/>
        </pc:sldMasterMkLst>
        <pc:spChg chg="mod">
          <ac:chgData name="shanto hasan" userId="623b1535c5ce5dea" providerId="LiveId" clId="{079EA6E2-B991-486B-8230-10611D42CD6B}" dt="2024-10-08T06:40:17.951" v="62"/>
          <ac:spMkLst>
            <pc:docMk/>
            <pc:sldMasterMk cId="3261577417" sldId="2147483749"/>
            <ac:spMk id="2" creationId="{00000000-0000-0000-0000-000000000000}"/>
          </ac:spMkLst>
        </pc:spChg>
        <pc:spChg chg="mod">
          <ac:chgData name="shanto hasan" userId="623b1535c5ce5dea" providerId="LiveId" clId="{079EA6E2-B991-486B-8230-10611D42CD6B}" dt="2024-10-08T06:40:17.951" v="62"/>
          <ac:spMkLst>
            <pc:docMk/>
            <pc:sldMasterMk cId="3261577417" sldId="2147483749"/>
            <ac:spMk id="3" creationId="{00000000-0000-0000-0000-000000000000}"/>
          </ac:spMkLst>
        </pc:spChg>
        <pc:spChg chg="mod">
          <ac:chgData name="shanto hasan" userId="623b1535c5ce5dea" providerId="LiveId" clId="{079EA6E2-B991-486B-8230-10611D42CD6B}" dt="2024-10-08T06:40:17.951" v="62"/>
          <ac:spMkLst>
            <pc:docMk/>
            <pc:sldMasterMk cId="3261577417" sldId="2147483749"/>
            <ac:spMk id="4" creationId="{00000000-0000-0000-0000-000000000000}"/>
          </ac:spMkLst>
        </pc:spChg>
        <pc:spChg chg="mod">
          <ac:chgData name="shanto hasan" userId="623b1535c5ce5dea" providerId="LiveId" clId="{079EA6E2-B991-486B-8230-10611D42CD6B}" dt="2024-10-08T06:40:17.951" v="62"/>
          <ac:spMkLst>
            <pc:docMk/>
            <pc:sldMasterMk cId="3261577417" sldId="2147483749"/>
            <ac:spMk id="5" creationId="{00000000-0000-0000-0000-000000000000}"/>
          </ac:spMkLst>
        </pc:spChg>
        <pc:spChg chg="mod">
          <ac:chgData name="shanto hasan" userId="623b1535c5ce5dea" providerId="LiveId" clId="{079EA6E2-B991-486B-8230-10611D42CD6B}" dt="2024-10-08T06:40:17.951" v="62"/>
          <ac:spMkLst>
            <pc:docMk/>
            <pc:sldMasterMk cId="3261577417" sldId="2147483749"/>
            <ac:spMk id="6" creationId="{00000000-0000-0000-0000-000000000000}"/>
          </ac:spMkLst>
        </pc:spChg>
        <pc:spChg chg="mod">
          <ac:chgData name="shanto hasan" userId="623b1535c5ce5dea" providerId="LiveId" clId="{079EA6E2-B991-486B-8230-10611D42CD6B}" dt="2024-10-08T06:40:17.951" v="62"/>
          <ac:spMkLst>
            <pc:docMk/>
            <pc:sldMasterMk cId="3261577417" sldId="2147483749"/>
            <ac:spMk id="10" creationId="{00000000-0000-0000-0000-000000000000}"/>
          </ac:spMkLst>
        </pc:spChg>
        <pc:picChg chg="mod">
          <ac:chgData name="shanto hasan" userId="623b1535c5ce5dea" providerId="LiveId" clId="{079EA6E2-B991-486B-8230-10611D42CD6B}" dt="2024-10-08T06:40:17.951" v="62"/>
          <ac:picMkLst>
            <pc:docMk/>
            <pc:sldMasterMk cId="3261577417" sldId="2147483749"/>
            <ac:picMk id="12" creationId="{00000000-0000-0000-0000-000000000000}"/>
          </ac:picMkLst>
        </pc:picChg>
        <pc:cxnChg chg="mod">
          <ac:chgData name="shanto hasan" userId="623b1535c5ce5dea" providerId="LiveId" clId="{079EA6E2-B991-486B-8230-10611D42CD6B}" dt="2024-10-08T06:40:17.951" v="62"/>
          <ac:cxnSpMkLst>
            <pc:docMk/>
            <pc:sldMasterMk cId="3261577417" sldId="2147483749"/>
            <ac:cxnSpMk id="13" creationId="{00000000-0000-0000-0000-000000000000}"/>
          </ac:cxnSpMkLst>
        </pc:cxnChg>
        <pc:sldLayoutChg chg="modSp">
          <pc:chgData name="shanto hasan" userId="623b1535c5ce5dea" providerId="LiveId" clId="{079EA6E2-B991-486B-8230-10611D42CD6B}" dt="2024-10-08T06:40:17.951" v="62"/>
          <pc:sldLayoutMkLst>
            <pc:docMk/>
            <pc:sldMasterMk cId="3261577417" sldId="2147483749"/>
            <pc:sldLayoutMk cId="3222464509" sldId="2147483750"/>
          </pc:sldLayoutMkLst>
          <pc:spChg chg="mod">
            <ac:chgData name="shanto hasan" userId="623b1535c5ce5dea" providerId="LiveId" clId="{079EA6E2-B991-486B-8230-10611D42CD6B}" dt="2024-10-08T06:40:17.951" v="62"/>
            <ac:spMkLst>
              <pc:docMk/>
              <pc:sldMasterMk cId="3261577417" sldId="2147483749"/>
              <pc:sldLayoutMk cId="3222464509" sldId="2147483750"/>
              <ac:spMk id="2" creationId="{00000000-0000-0000-0000-000000000000}"/>
            </ac:spMkLst>
          </pc:spChg>
          <pc:spChg chg="mod">
            <ac:chgData name="shanto hasan" userId="623b1535c5ce5dea" providerId="LiveId" clId="{079EA6E2-B991-486B-8230-10611D42CD6B}" dt="2024-10-08T06:40:17.951" v="62"/>
            <ac:spMkLst>
              <pc:docMk/>
              <pc:sldMasterMk cId="3261577417" sldId="2147483749"/>
              <pc:sldLayoutMk cId="3222464509" sldId="2147483750"/>
              <ac:spMk id="3" creationId="{00000000-0000-0000-0000-000000000000}"/>
            </ac:spMkLst>
          </pc:spChg>
          <pc:spChg chg="mod">
            <ac:chgData name="shanto hasan" userId="623b1535c5ce5dea" providerId="LiveId" clId="{079EA6E2-B991-486B-8230-10611D42CD6B}" dt="2024-10-08T06:40:17.951" v="62"/>
            <ac:spMkLst>
              <pc:docMk/>
              <pc:sldMasterMk cId="3261577417" sldId="2147483749"/>
              <pc:sldLayoutMk cId="3222464509" sldId="2147483750"/>
              <ac:spMk id="5" creationId="{00000000-0000-0000-0000-000000000000}"/>
            </ac:spMkLst>
          </pc:spChg>
          <pc:spChg chg="mod">
            <ac:chgData name="shanto hasan" userId="623b1535c5ce5dea" providerId="LiveId" clId="{079EA6E2-B991-486B-8230-10611D42CD6B}" dt="2024-10-08T06:40:17.951" v="62"/>
            <ac:spMkLst>
              <pc:docMk/>
              <pc:sldMasterMk cId="3261577417" sldId="2147483749"/>
              <pc:sldLayoutMk cId="3222464509" sldId="2147483750"/>
              <ac:spMk id="6" creationId="{00000000-0000-0000-0000-000000000000}"/>
            </ac:spMkLst>
          </pc:spChg>
          <pc:cxnChg chg="mod">
            <ac:chgData name="shanto hasan" userId="623b1535c5ce5dea" providerId="LiveId" clId="{079EA6E2-B991-486B-8230-10611D42CD6B}" dt="2024-10-08T06:40:17.951" v="62"/>
            <ac:cxnSpMkLst>
              <pc:docMk/>
              <pc:sldMasterMk cId="3261577417" sldId="2147483749"/>
              <pc:sldLayoutMk cId="3222464509" sldId="2147483750"/>
              <ac:cxnSpMk id="15" creationId="{00000000-0000-0000-0000-000000000000}"/>
            </ac:cxnSpMkLst>
          </pc:cxnChg>
        </pc:sldLayoutChg>
        <pc:sldLayoutChg chg="modSp">
          <pc:chgData name="shanto hasan" userId="623b1535c5ce5dea" providerId="LiveId" clId="{079EA6E2-B991-486B-8230-10611D42CD6B}" dt="2024-10-08T06:40:17.951" v="62"/>
          <pc:sldLayoutMkLst>
            <pc:docMk/>
            <pc:sldMasterMk cId="3261577417" sldId="2147483749"/>
            <pc:sldLayoutMk cId="1479281281" sldId="2147483751"/>
          </pc:sldLayoutMkLst>
          <pc:cxnChg chg="mod">
            <ac:chgData name="shanto hasan" userId="623b1535c5ce5dea" providerId="LiveId" clId="{079EA6E2-B991-486B-8230-10611D42CD6B}" dt="2024-10-08T06:40:17.951" v="62"/>
            <ac:cxnSpMkLst>
              <pc:docMk/>
              <pc:sldMasterMk cId="3261577417" sldId="2147483749"/>
              <pc:sldLayoutMk cId="1479281281" sldId="2147483751"/>
              <ac:cxnSpMk id="33" creationId="{00000000-0000-0000-0000-000000000000}"/>
            </ac:cxnSpMkLst>
          </pc:cxnChg>
        </pc:sldLayoutChg>
        <pc:sldLayoutChg chg="modSp">
          <pc:chgData name="shanto hasan" userId="623b1535c5ce5dea" providerId="LiveId" clId="{079EA6E2-B991-486B-8230-10611D42CD6B}" dt="2024-10-08T06:40:17.951" v="62"/>
          <pc:sldLayoutMkLst>
            <pc:docMk/>
            <pc:sldMasterMk cId="3261577417" sldId="2147483749"/>
            <pc:sldLayoutMk cId="1131596691" sldId="2147483752"/>
          </pc:sldLayoutMkLst>
          <pc:spChg chg="mod">
            <ac:chgData name="shanto hasan" userId="623b1535c5ce5dea" providerId="LiveId" clId="{079EA6E2-B991-486B-8230-10611D42CD6B}" dt="2024-10-08T06:40:17.951" v="62"/>
            <ac:spMkLst>
              <pc:docMk/>
              <pc:sldMasterMk cId="3261577417" sldId="2147483749"/>
              <pc:sldLayoutMk cId="1131596691" sldId="2147483752"/>
              <ac:spMk id="2" creationId="{00000000-0000-0000-0000-000000000000}"/>
            </ac:spMkLst>
          </pc:spChg>
          <pc:spChg chg="mod">
            <ac:chgData name="shanto hasan" userId="623b1535c5ce5dea" providerId="LiveId" clId="{079EA6E2-B991-486B-8230-10611D42CD6B}" dt="2024-10-08T06:40:17.951" v="62"/>
            <ac:spMkLst>
              <pc:docMk/>
              <pc:sldMasterMk cId="3261577417" sldId="2147483749"/>
              <pc:sldLayoutMk cId="1131596691" sldId="2147483752"/>
              <ac:spMk id="3" creationId="{00000000-0000-0000-0000-000000000000}"/>
            </ac:spMkLst>
          </pc:spChg>
          <pc:cxnChg chg="mod">
            <ac:chgData name="shanto hasan" userId="623b1535c5ce5dea" providerId="LiveId" clId="{079EA6E2-B991-486B-8230-10611D42CD6B}" dt="2024-10-08T06:40:17.951" v="62"/>
            <ac:cxnSpMkLst>
              <pc:docMk/>
              <pc:sldMasterMk cId="3261577417" sldId="2147483749"/>
              <pc:sldLayoutMk cId="1131596691" sldId="2147483752"/>
              <ac:cxnSpMk id="15" creationId="{00000000-0000-0000-0000-000000000000}"/>
            </ac:cxnSpMkLst>
          </pc:cxnChg>
        </pc:sldLayoutChg>
        <pc:sldLayoutChg chg="modSp">
          <pc:chgData name="shanto hasan" userId="623b1535c5ce5dea" providerId="LiveId" clId="{079EA6E2-B991-486B-8230-10611D42CD6B}" dt="2024-10-08T06:40:17.951" v="62"/>
          <pc:sldLayoutMkLst>
            <pc:docMk/>
            <pc:sldMasterMk cId="3261577417" sldId="2147483749"/>
            <pc:sldLayoutMk cId="1003104378" sldId="2147483753"/>
          </pc:sldLayoutMkLst>
          <pc:spChg chg="mod">
            <ac:chgData name="shanto hasan" userId="623b1535c5ce5dea" providerId="LiveId" clId="{079EA6E2-B991-486B-8230-10611D42CD6B}" dt="2024-10-08T06:40:17.951" v="62"/>
            <ac:spMkLst>
              <pc:docMk/>
              <pc:sldMasterMk cId="3261577417" sldId="2147483749"/>
              <pc:sldLayoutMk cId="1003104378" sldId="2147483753"/>
              <ac:spMk id="2" creationId="{00000000-0000-0000-0000-000000000000}"/>
            </ac:spMkLst>
          </pc:spChg>
          <pc:spChg chg="mod">
            <ac:chgData name="shanto hasan" userId="623b1535c5ce5dea" providerId="LiveId" clId="{079EA6E2-B991-486B-8230-10611D42CD6B}" dt="2024-10-08T06:40:17.951" v="62"/>
            <ac:spMkLst>
              <pc:docMk/>
              <pc:sldMasterMk cId="3261577417" sldId="2147483749"/>
              <pc:sldLayoutMk cId="1003104378" sldId="2147483753"/>
              <ac:spMk id="3" creationId="{00000000-0000-0000-0000-000000000000}"/>
            </ac:spMkLst>
          </pc:spChg>
          <pc:spChg chg="mod">
            <ac:chgData name="shanto hasan" userId="623b1535c5ce5dea" providerId="LiveId" clId="{079EA6E2-B991-486B-8230-10611D42CD6B}" dt="2024-10-08T06:40:17.951" v="62"/>
            <ac:spMkLst>
              <pc:docMk/>
              <pc:sldMasterMk cId="3261577417" sldId="2147483749"/>
              <pc:sldLayoutMk cId="1003104378" sldId="2147483753"/>
              <ac:spMk id="4" creationId="{00000000-0000-0000-0000-000000000000}"/>
            </ac:spMkLst>
          </pc:spChg>
          <pc:cxnChg chg="mod">
            <ac:chgData name="shanto hasan" userId="623b1535c5ce5dea" providerId="LiveId" clId="{079EA6E2-B991-486B-8230-10611D42CD6B}" dt="2024-10-08T06:40:17.951" v="62"/>
            <ac:cxnSpMkLst>
              <pc:docMk/>
              <pc:sldMasterMk cId="3261577417" sldId="2147483749"/>
              <pc:sldLayoutMk cId="1003104378" sldId="2147483753"/>
              <ac:cxnSpMk id="33" creationId="{00000000-0000-0000-0000-000000000000}"/>
            </ac:cxnSpMkLst>
          </pc:cxnChg>
        </pc:sldLayoutChg>
        <pc:sldLayoutChg chg="modSp">
          <pc:chgData name="shanto hasan" userId="623b1535c5ce5dea" providerId="LiveId" clId="{079EA6E2-B991-486B-8230-10611D42CD6B}" dt="2024-10-08T06:40:17.951" v="62"/>
          <pc:sldLayoutMkLst>
            <pc:docMk/>
            <pc:sldMasterMk cId="3261577417" sldId="2147483749"/>
            <pc:sldLayoutMk cId="1695169882" sldId="2147483754"/>
          </pc:sldLayoutMkLst>
          <pc:spChg chg="mod">
            <ac:chgData name="shanto hasan" userId="623b1535c5ce5dea" providerId="LiveId" clId="{079EA6E2-B991-486B-8230-10611D42CD6B}" dt="2024-10-08T06:40:17.951" v="62"/>
            <ac:spMkLst>
              <pc:docMk/>
              <pc:sldMasterMk cId="3261577417" sldId="2147483749"/>
              <pc:sldLayoutMk cId="1695169882" sldId="2147483754"/>
              <ac:spMk id="2" creationId="{00000000-0000-0000-0000-000000000000}"/>
            </ac:spMkLst>
          </pc:spChg>
          <pc:spChg chg="mod">
            <ac:chgData name="shanto hasan" userId="623b1535c5ce5dea" providerId="LiveId" clId="{079EA6E2-B991-486B-8230-10611D42CD6B}" dt="2024-10-08T06:40:17.951" v="62"/>
            <ac:spMkLst>
              <pc:docMk/>
              <pc:sldMasterMk cId="3261577417" sldId="2147483749"/>
              <pc:sldLayoutMk cId="1695169882" sldId="2147483754"/>
              <ac:spMk id="3" creationId="{00000000-0000-0000-0000-000000000000}"/>
            </ac:spMkLst>
          </pc:spChg>
          <pc:spChg chg="mod">
            <ac:chgData name="shanto hasan" userId="623b1535c5ce5dea" providerId="LiveId" clId="{079EA6E2-B991-486B-8230-10611D42CD6B}" dt="2024-10-08T06:40:17.951" v="62"/>
            <ac:spMkLst>
              <pc:docMk/>
              <pc:sldMasterMk cId="3261577417" sldId="2147483749"/>
              <pc:sldLayoutMk cId="1695169882" sldId="2147483754"/>
              <ac:spMk id="4" creationId="{00000000-0000-0000-0000-000000000000}"/>
            </ac:spMkLst>
          </pc:spChg>
          <pc:spChg chg="mod">
            <ac:chgData name="shanto hasan" userId="623b1535c5ce5dea" providerId="LiveId" clId="{079EA6E2-B991-486B-8230-10611D42CD6B}" dt="2024-10-08T06:40:17.951" v="62"/>
            <ac:spMkLst>
              <pc:docMk/>
              <pc:sldMasterMk cId="3261577417" sldId="2147483749"/>
              <pc:sldLayoutMk cId="1695169882" sldId="2147483754"/>
              <ac:spMk id="5" creationId="{00000000-0000-0000-0000-000000000000}"/>
            </ac:spMkLst>
          </pc:spChg>
          <pc:spChg chg="mod">
            <ac:chgData name="shanto hasan" userId="623b1535c5ce5dea" providerId="LiveId" clId="{079EA6E2-B991-486B-8230-10611D42CD6B}" dt="2024-10-08T06:40:17.951" v="62"/>
            <ac:spMkLst>
              <pc:docMk/>
              <pc:sldMasterMk cId="3261577417" sldId="2147483749"/>
              <pc:sldLayoutMk cId="1695169882" sldId="2147483754"/>
              <ac:spMk id="6" creationId="{00000000-0000-0000-0000-000000000000}"/>
            </ac:spMkLst>
          </pc:spChg>
          <pc:cxnChg chg="mod">
            <ac:chgData name="shanto hasan" userId="623b1535c5ce5dea" providerId="LiveId" clId="{079EA6E2-B991-486B-8230-10611D42CD6B}" dt="2024-10-08T06:40:17.951" v="62"/>
            <ac:cxnSpMkLst>
              <pc:docMk/>
              <pc:sldMasterMk cId="3261577417" sldId="2147483749"/>
              <pc:sldLayoutMk cId="1695169882" sldId="2147483754"/>
              <ac:cxnSpMk id="36" creationId="{00000000-0000-0000-0000-000000000000}"/>
            </ac:cxnSpMkLst>
          </pc:cxnChg>
        </pc:sldLayoutChg>
        <pc:sldLayoutChg chg="modSp">
          <pc:chgData name="shanto hasan" userId="623b1535c5ce5dea" providerId="LiveId" clId="{079EA6E2-B991-486B-8230-10611D42CD6B}" dt="2024-10-08T06:40:17.951" v="62"/>
          <pc:sldLayoutMkLst>
            <pc:docMk/>
            <pc:sldMasterMk cId="3261577417" sldId="2147483749"/>
            <pc:sldLayoutMk cId="1596221265" sldId="2147483755"/>
          </pc:sldLayoutMkLst>
          <pc:cxnChg chg="mod">
            <ac:chgData name="shanto hasan" userId="623b1535c5ce5dea" providerId="LiveId" clId="{079EA6E2-B991-486B-8230-10611D42CD6B}" dt="2024-10-08T06:40:17.951" v="62"/>
            <ac:cxnSpMkLst>
              <pc:docMk/>
              <pc:sldMasterMk cId="3261577417" sldId="2147483749"/>
              <pc:sldLayoutMk cId="1596221265" sldId="2147483755"/>
              <ac:cxnSpMk id="32" creationId="{00000000-0000-0000-0000-000000000000}"/>
            </ac:cxnSpMkLst>
          </pc:cxnChg>
        </pc:sldLayoutChg>
        <pc:sldLayoutChg chg="modSp">
          <pc:chgData name="shanto hasan" userId="623b1535c5ce5dea" providerId="LiveId" clId="{079EA6E2-B991-486B-8230-10611D42CD6B}" dt="2024-10-08T06:40:17.951" v="62"/>
          <pc:sldLayoutMkLst>
            <pc:docMk/>
            <pc:sldMasterMk cId="3261577417" sldId="2147483749"/>
            <pc:sldLayoutMk cId="3468624788" sldId="2147483757"/>
          </pc:sldLayoutMkLst>
          <pc:spChg chg="mod">
            <ac:chgData name="shanto hasan" userId="623b1535c5ce5dea" providerId="LiveId" clId="{079EA6E2-B991-486B-8230-10611D42CD6B}" dt="2024-10-08T06:40:17.951" v="62"/>
            <ac:spMkLst>
              <pc:docMk/>
              <pc:sldMasterMk cId="3261577417" sldId="2147483749"/>
              <pc:sldLayoutMk cId="3468624788" sldId="2147483757"/>
              <ac:spMk id="2" creationId="{00000000-0000-0000-0000-000000000000}"/>
            </ac:spMkLst>
          </pc:spChg>
          <pc:spChg chg="mod">
            <ac:chgData name="shanto hasan" userId="623b1535c5ce5dea" providerId="LiveId" clId="{079EA6E2-B991-486B-8230-10611D42CD6B}" dt="2024-10-08T06:40:17.951" v="62"/>
            <ac:spMkLst>
              <pc:docMk/>
              <pc:sldMasterMk cId="3261577417" sldId="2147483749"/>
              <pc:sldLayoutMk cId="3468624788" sldId="2147483757"/>
              <ac:spMk id="3" creationId="{00000000-0000-0000-0000-000000000000}"/>
            </ac:spMkLst>
          </pc:spChg>
          <pc:spChg chg="mod">
            <ac:chgData name="shanto hasan" userId="623b1535c5ce5dea" providerId="LiveId" clId="{079EA6E2-B991-486B-8230-10611D42CD6B}" dt="2024-10-08T06:40:17.951" v="62"/>
            <ac:spMkLst>
              <pc:docMk/>
              <pc:sldMasterMk cId="3261577417" sldId="2147483749"/>
              <pc:sldLayoutMk cId="3468624788" sldId="2147483757"/>
              <ac:spMk id="4" creationId="{00000000-0000-0000-0000-000000000000}"/>
            </ac:spMkLst>
          </pc:spChg>
          <pc:cxnChg chg="mod">
            <ac:chgData name="shanto hasan" userId="623b1535c5ce5dea" providerId="LiveId" clId="{079EA6E2-B991-486B-8230-10611D42CD6B}" dt="2024-10-08T06:40:17.951" v="62"/>
            <ac:cxnSpMkLst>
              <pc:docMk/>
              <pc:sldMasterMk cId="3261577417" sldId="2147483749"/>
              <pc:sldLayoutMk cId="3468624788" sldId="2147483757"/>
              <ac:cxnSpMk id="17" creationId="{00000000-0000-0000-0000-000000000000}"/>
            </ac:cxnSpMkLst>
          </pc:cxnChg>
        </pc:sldLayoutChg>
        <pc:sldLayoutChg chg="modSp">
          <pc:chgData name="shanto hasan" userId="623b1535c5ce5dea" providerId="LiveId" clId="{079EA6E2-B991-486B-8230-10611D42CD6B}" dt="2024-10-08T06:40:17.951" v="62"/>
          <pc:sldLayoutMkLst>
            <pc:docMk/>
            <pc:sldMasterMk cId="3261577417" sldId="2147483749"/>
            <pc:sldLayoutMk cId="3098463137" sldId="2147483758"/>
          </pc:sldLayoutMkLst>
          <pc:spChg chg="mod">
            <ac:chgData name="shanto hasan" userId="623b1535c5ce5dea" providerId="LiveId" clId="{079EA6E2-B991-486B-8230-10611D42CD6B}" dt="2024-10-08T06:40:17.951" v="62"/>
            <ac:spMkLst>
              <pc:docMk/>
              <pc:sldMasterMk cId="3261577417" sldId="2147483749"/>
              <pc:sldLayoutMk cId="3098463137" sldId="2147483758"/>
              <ac:spMk id="2" creationId="{00000000-0000-0000-0000-000000000000}"/>
            </ac:spMkLst>
          </pc:spChg>
          <pc:spChg chg="mod">
            <ac:chgData name="shanto hasan" userId="623b1535c5ce5dea" providerId="LiveId" clId="{079EA6E2-B991-486B-8230-10611D42CD6B}" dt="2024-10-08T06:40:17.951" v="62"/>
            <ac:spMkLst>
              <pc:docMk/>
              <pc:sldMasterMk cId="3261577417" sldId="2147483749"/>
              <pc:sldLayoutMk cId="3098463137" sldId="2147483758"/>
              <ac:spMk id="3" creationId="{00000000-0000-0000-0000-000000000000}"/>
            </ac:spMkLst>
          </pc:spChg>
          <pc:spChg chg="mod">
            <ac:chgData name="shanto hasan" userId="623b1535c5ce5dea" providerId="LiveId" clId="{079EA6E2-B991-486B-8230-10611D42CD6B}" dt="2024-10-08T06:40:17.951" v="62"/>
            <ac:spMkLst>
              <pc:docMk/>
              <pc:sldMasterMk cId="3261577417" sldId="2147483749"/>
              <pc:sldLayoutMk cId="3098463137" sldId="2147483758"/>
              <ac:spMk id="4" creationId="{00000000-0000-0000-0000-000000000000}"/>
            </ac:spMkLst>
          </pc:spChg>
          <pc:spChg chg="mod">
            <ac:chgData name="shanto hasan" userId="623b1535c5ce5dea" providerId="LiveId" clId="{079EA6E2-B991-486B-8230-10611D42CD6B}" dt="2024-10-08T06:40:17.951" v="62"/>
            <ac:spMkLst>
              <pc:docMk/>
              <pc:sldMasterMk cId="3261577417" sldId="2147483749"/>
              <pc:sldLayoutMk cId="3098463137" sldId="2147483758"/>
              <ac:spMk id="5" creationId="{00000000-0000-0000-0000-000000000000}"/>
            </ac:spMkLst>
          </pc:spChg>
          <pc:spChg chg="mod">
            <ac:chgData name="shanto hasan" userId="623b1535c5ce5dea" providerId="LiveId" clId="{079EA6E2-B991-486B-8230-10611D42CD6B}" dt="2024-10-08T06:40:17.951" v="62"/>
            <ac:spMkLst>
              <pc:docMk/>
              <pc:sldMasterMk cId="3261577417" sldId="2147483749"/>
              <pc:sldLayoutMk cId="3098463137" sldId="2147483758"/>
              <ac:spMk id="6" creationId="{00000000-0000-0000-0000-000000000000}"/>
            </ac:spMkLst>
          </pc:spChg>
          <pc:spChg chg="mod">
            <ac:chgData name="shanto hasan" userId="623b1535c5ce5dea" providerId="LiveId" clId="{079EA6E2-B991-486B-8230-10611D42CD6B}" dt="2024-10-08T06:40:17.951" v="62"/>
            <ac:spMkLst>
              <pc:docMk/>
              <pc:sldMasterMk cId="3261577417" sldId="2147483749"/>
              <pc:sldLayoutMk cId="3098463137" sldId="2147483758"/>
              <ac:spMk id="14" creationId="{00000000-0000-0000-0000-000000000000}"/>
            </ac:spMkLst>
          </pc:spChg>
          <pc:spChg chg="mod">
            <ac:chgData name="shanto hasan" userId="623b1535c5ce5dea" providerId="LiveId" clId="{079EA6E2-B991-486B-8230-10611D42CD6B}" dt="2024-10-08T06:40:17.951" v="62"/>
            <ac:spMkLst>
              <pc:docMk/>
              <pc:sldMasterMk cId="3261577417" sldId="2147483749"/>
              <pc:sldLayoutMk cId="3098463137" sldId="2147483758"/>
              <ac:spMk id="15" creationId="{00000000-0000-0000-0000-000000000000}"/>
            </ac:spMkLst>
          </pc:spChg>
          <pc:grpChg chg="mod">
            <ac:chgData name="shanto hasan" userId="623b1535c5ce5dea" providerId="LiveId" clId="{079EA6E2-B991-486B-8230-10611D42CD6B}" dt="2024-10-08T06:40:17.951" v="62"/>
            <ac:grpSpMkLst>
              <pc:docMk/>
              <pc:sldMasterMk cId="3261577417" sldId="2147483749"/>
              <pc:sldLayoutMk cId="3098463137" sldId="2147483758"/>
              <ac:grpSpMk id="13" creationId="{00000000-0000-0000-0000-000000000000}"/>
            </ac:grpSpMkLst>
          </pc:grpChg>
          <pc:cxnChg chg="mod">
            <ac:chgData name="shanto hasan" userId="623b1535c5ce5dea" providerId="LiveId" clId="{079EA6E2-B991-486B-8230-10611D42CD6B}" dt="2024-10-08T06:40:17.951" v="62"/>
            <ac:cxnSpMkLst>
              <pc:docMk/>
              <pc:sldMasterMk cId="3261577417" sldId="2147483749"/>
              <pc:sldLayoutMk cId="3098463137" sldId="2147483758"/>
              <ac:cxnSpMk id="31" creationId="{00000000-0000-0000-0000-000000000000}"/>
            </ac:cxnSpMkLst>
          </pc:cxnChg>
        </pc:sldLayoutChg>
        <pc:sldLayoutChg chg="modSp">
          <pc:chgData name="shanto hasan" userId="623b1535c5ce5dea" providerId="LiveId" clId="{079EA6E2-B991-486B-8230-10611D42CD6B}" dt="2024-10-08T06:40:17.951" v="62"/>
          <pc:sldLayoutMkLst>
            <pc:docMk/>
            <pc:sldMasterMk cId="3261577417" sldId="2147483749"/>
            <pc:sldLayoutMk cId="2406836512" sldId="2147483759"/>
          </pc:sldLayoutMkLst>
          <pc:cxnChg chg="mod">
            <ac:chgData name="shanto hasan" userId="623b1535c5ce5dea" providerId="LiveId" clId="{079EA6E2-B991-486B-8230-10611D42CD6B}" dt="2024-10-08T06:40:17.951" v="62"/>
            <ac:cxnSpMkLst>
              <pc:docMk/>
              <pc:sldMasterMk cId="3261577417" sldId="2147483749"/>
              <pc:sldLayoutMk cId="2406836512" sldId="2147483759"/>
              <ac:cxnSpMk id="33" creationId="{00000000-0000-0000-0000-000000000000}"/>
            </ac:cxnSpMkLst>
          </pc:cxnChg>
        </pc:sldLayoutChg>
        <pc:sldLayoutChg chg="modSp">
          <pc:chgData name="shanto hasan" userId="623b1535c5ce5dea" providerId="LiveId" clId="{079EA6E2-B991-486B-8230-10611D42CD6B}" dt="2024-10-08T06:40:17.951" v="62"/>
          <pc:sldLayoutMkLst>
            <pc:docMk/>
            <pc:sldMasterMk cId="3261577417" sldId="2147483749"/>
            <pc:sldLayoutMk cId="2031480547" sldId="2147483760"/>
          </pc:sldLayoutMkLst>
          <pc:spChg chg="mod">
            <ac:chgData name="shanto hasan" userId="623b1535c5ce5dea" providerId="LiveId" clId="{079EA6E2-B991-486B-8230-10611D42CD6B}" dt="2024-10-08T06:40:17.951" v="62"/>
            <ac:spMkLst>
              <pc:docMk/>
              <pc:sldMasterMk cId="3261577417" sldId="2147483749"/>
              <pc:sldLayoutMk cId="2031480547" sldId="2147483760"/>
              <ac:spMk id="2" creationId="{00000000-0000-0000-0000-000000000000}"/>
            </ac:spMkLst>
          </pc:spChg>
          <pc:spChg chg="mod">
            <ac:chgData name="shanto hasan" userId="623b1535c5ce5dea" providerId="LiveId" clId="{079EA6E2-B991-486B-8230-10611D42CD6B}" dt="2024-10-08T06:40:17.951" v="62"/>
            <ac:spMkLst>
              <pc:docMk/>
              <pc:sldMasterMk cId="3261577417" sldId="2147483749"/>
              <pc:sldLayoutMk cId="2031480547" sldId="2147483760"/>
              <ac:spMk id="3" creationId="{00000000-0000-0000-0000-000000000000}"/>
            </ac:spMkLst>
          </pc:spChg>
          <pc:cxnChg chg="mod">
            <ac:chgData name="shanto hasan" userId="623b1535c5ce5dea" providerId="LiveId" clId="{079EA6E2-B991-486B-8230-10611D42CD6B}" dt="2024-10-08T06:40:17.951" v="62"/>
            <ac:cxnSpMkLst>
              <pc:docMk/>
              <pc:sldMasterMk cId="3261577417" sldId="2147483749"/>
              <pc:sldLayoutMk cId="2031480547" sldId="2147483760"/>
              <ac:cxnSpMk id="15" creationId="{00000000-0000-0000-0000-000000000000}"/>
            </ac:cxnSpMkLst>
          </pc:cxnChg>
        </pc:sldLayoutChg>
      </pc:sldMasterChg>
      <pc:sldMasterChg chg="modSp modSldLayout">
        <pc:chgData name="shanto hasan" userId="623b1535c5ce5dea" providerId="LiveId" clId="{079EA6E2-B991-486B-8230-10611D42CD6B}" dt="2024-10-08T06:40:22.509" v="63"/>
        <pc:sldMasterMkLst>
          <pc:docMk/>
          <pc:sldMasterMk cId="2951175349" sldId="2147483761"/>
        </pc:sldMasterMkLst>
        <pc:spChg chg="mod">
          <ac:chgData name="shanto hasan" userId="623b1535c5ce5dea" providerId="LiveId" clId="{079EA6E2-B991-486B-8230-10611D42CD6B}" dt="2024-10-08T06:40:22.509" v="63"/>
          <ac:spMkLst>
            <pc:docMk/>
            <pc:sldMasterMk cId="2951175349" sldId="2147483761"/>
            <ac:spMk id="2" creationId="{00000000-0000-0000-0000-000000000000}"/>
          </ac:spMkLst>
        </pc:spChg>
        <pc:spChg chg="mod">
          <ac:chgData name="shanto hasan" userId="623b1535c5ce5dea" providerId="LiveId" clId="{079EA6E2-B991-486B-8230-10611D42CD6B}" dt="2024-10-08T06:40:22.509" v="63"/>
          <ac:spMkLst>
            <pc:docMk/>
            <pc:sldMasterMk cId="2951175349" sldId="2147483761"/>
            <ac:spMk id="3" creationId="{00000000-0000-0000-0000-000000000000}"/>
          </ac:spMkLst>
        </pc:spChg>
        <pc:spChg chg="mod">
          <ac:chgData name="shanto hasan" userId="623b1535c5ce5dea" providerId="LiveId" clId="{079EA6E2-B991-486B-8230-10611D42CD6B}" dt="2024-10-08T06:40:22.509" v="63"/>
          <ac:spMkLst>
            <pc:docMk/>
            <pc:sldMasterMk cId="2951175349" sldId="2147483761"/>
            <ac:spMk id="4" creationId="{00000000-0000-0000-0000-000000000000}"/>
          </ac:spMkLst>
        </pc:spChg>
        <pc:spChg chg="mod">
          <ac:chgData name="shanto hasan" userId="623b1535c5ce5dea" providerId="LiveId" clId="{079EA6E2-B991-486B-8230-10611D42CD6B}" dt="2024-10-08T06:40:22.509" v="63"/>
          <ac:spMkLst>
            <pc:docMk/>
            <pc:sldMasterMk cId="2951175349" sldId="2147483761"/>
            <ac:spMk id="5" creationId="{00000000-0000-0000-0000-000000000000}"/>
          </ac:spMkLst>
        </pc:spChg>
        <pc:spChg chg="mod">
          <ac:chgData name="shanto hasan" userId="623b1535c5ce5dea" providerId="LiveId" clId="{079EA6E2-B991-486B-8230-10611D42CD6B}" dt="2024-10-08T06:40:22.509" v="63"/>
          <ac:spMkLst>
            <pc:docMk/>
            <pc:sldMasterMk cId="2951175349" sldId="2147483761"/>
            <ac:spMk id="6" creationId="{00000000-0000-0000-0000-000000000000}"/>
          </ac:spMkLst>
        </pc:spChg>
        <pc:spChg chg="mod">
          <ac:chgData name="shanto hasan" userId="623b1535c5ce5dea" providerId="LiveId" clId="{079EA6E2-B991-486B-8230-10611D42CD6B}" dt="2024-10-08T06:40:22.509" v="63"/>
          <ac:spMkLst>
            <pc:docMk/>
            <pc:sldMasterMk cId="2951175349" sldId="2147483761"/>
            <ac:spMk id="8" creationId="{00000000-0000-0000-0000-000000000000}"/>
          </ac:spMkLst>
        </pc:spChg>
        <pc:picChg chg="mod">
          <ac:chgData name="shanto hasan" userId="623b1535c5ce5dea" providerId="LiveId" clId="{079EA6E2-B991-486B-8230-10611D42CD6B}" dt="2024-10-08T06:40:22.509" v="63"/>
          <ac:picMkLst>
            <pc:docMk/>
            <pc:sldMasterMk cId="2951175349" sldId="2147483761"/>
            <ac:picMk id="7" creationId="{00000000-0000-0000-0000-000000000000}"/>
          </ac:picMkLst>
        </pc:picChg>
        <pc:cxnChg chg="mod">
          <ac:chgData name="shanto hasan" userId="623b1535c5ce5dea" providerId="LiveId" clId="{079EA6E2-B991-486B-8230-10611D42CD6B}" dt="2024-10-08T06:40:22.509" v="63"/>
          <ac:cxnSpMkLst>
            <pc:docMk/>
            <pc:sldMasterMk cId="2951175349" sldId="2147483761"/>
            <ac:cxnSpMk id="10" creationId="{00000000-0000-0000-0000-000000000000}"/>
          </ac:cxnSpMkLst>
        </pc:cxnChg>
        <pc:sldLayoutChg chg="modSp">
          <pc:chgData name="shanto hasan" userId="623b1535c5ce5dea" providerId="LiveId" clId="{079EA6E2-B991-486B-8230-10611D42CD6B}" dt="2024-10-08T06:40:22.509" v="63"/>
          <pc:sldLayoutMkLst>
            <pc:docMk/>
            <pc:sldMasterMk cId="2951175349" sldId="2147483761"/>
            <pc:sldLayoutMk cId="632146368" sldId="2147483762"/>
          </pc:sldLayoutMkLst>
          <pc:spChg chg="mod">
            <ac:chgData name="shanto hasan" userId="623b1535c5ce5dea" providerId="LiveId" clId="{079EA6E2-B991-486B-8230-10611D42CD6B}" dt="2024-10-08T06:40:22.509" v="63"/>
            <ac:spMkLst>
              <pc:docMk/>
              <pc:sldMasterMk cId="2951175349" sldId="2147483761"/>
              <pc:sldLayoutMk cId="632146368" sldId="2147483762"/>
              <ac:spMk id="2" creationId="{00000000-0000-0000-0000-000000000000}"/>
            </ac:spMkLst>
          </pc:spChg>
          <pc:spChg chg="mod">
            <ac:chgData name="shanto hasan" userId="623b1535c5ce5dea" providerId="LiveId" clId="{079EA6E2-B991-486B-8230-10611D42CD6B}" dt="2024-10-08T06:40:22.509" v="63"/>
            <ac:spMkLst>
              <pc:docMk/>
              <pc:sldMasterMk cId="2951175349" sldId="2147483761"/>
              <pc:sldLayoutMk cId="632146368" sldId="2147483762"/>
              <ac:spMk id="3" creationId="{00000000-0000-0000-0000-000000000000}"/>
            </ac:spMkLst>
          </pc:spChg>
          <pc:spChg chg="mod">
            <ac:chgData name="shanto hasan" userId="623b1535c5ce5dea" providerId="LiveId" clId="{079EA6E2-B991-486B-8230-10611D42CD6B}" dt="2024-10-08T06:40:22.509" v="63"/>
            <ac:spMkLst>
              <pc:docMk/>
              <pc:sldMasterMk cId="2951175349" sldId="2147483761"/>
              <pc:sldLayoutMk cId="632146368" sldId="2147483762"/>
              <ac:spMk id="5" creationId="{00000000-0000-0000-0000-000000000000}"/>
            </ac:spMkLst>
          </pc:spChg>
          <pc:spChg chg="mod">
            <ac:chgData name="shanto hasan" userId="623b1535c5ce5dea" providerId="LiveId" clId="{079EA6E2-B991-486B-8230-10611D42CD6B}" dt="2024-10-08T06:40:22.509" v="63"/>
            <ac:spMkLst>
              <pc:docMk/>
              <pc:sldMasterMk cId="2951175349" sldId="2147483761"/>
              <pc:sldLayoutMk cId="632146368" sldId="2147483762"/>
              <ac:spMk id="6" creationId="{00000000-0000-0000-0000-000000000000}"/>
            </ac:spMkLst>
          </pc:spChg>
          <pc:cxnChg chg="mod">
            <ac:chgData name="shanto hasan" userId="623b1535c5ce5dea" providerId="LiveId" clId="{079EA6E2-B991-486B-8230-10611D42CD6B}" dt="2024-10-08T06:40:22.509" v="63"/>
            <ac:cxnSpMkLst>
              <pc:docMk/>
              <pc:sldMasterMk cId="2951175349" sldId="2147483761"/>
              <pc:sldLayoutMk cId="632146368" sldId="2147483762"/>
              <ac:cxnSpMk id="15" creationId="{00000000-0000-0000-0000-000000000000}"/>
            </ac:cxnSpMkLst>
          </pc:cxnChg>
        </pc:sldLayoutChg>
        <pc:sldLayoutChg chg="modSp">
          <pc:chgData name="shanto hasan" userId="623b1535c5ce5dea" providerId="LiveId" clId="{079EA6E2-B991-486B-8230-10611D42CD6B}" dt="2024-10-08T06:40:22.509" v="63"/>
          <pc:sldLayoutMkLst>
            <pc:docMk/>
            <pc:sldMasterMk cId="2951175349" sldId="2147483761"/>
            <pc:sldLayoutMk cId="1887303853" sldId="2147483763"/>
          </pc:sldLayoutMkLst>
          <pc:cxnChg chg="mod">
            <ac:chgData name="shanto hasan" userId="623b1535c5ce5dea" providerId="LiveId" clId="{079EA6E2-B991-486B-8230-10611D42CD6B}" dt="2024-10-08T06:40:22.509" v="63"/>
            <ac:cxnSpMkLst>
              <pc:docMk/>
              <pc:sldMasterMk cId="2951175349" sldId="2147483761"/>
              <pc:sldLayoutMk cId="1887303853" sldId="2147483763"/>
              <ac:cxnSpMk id="33" creationId="{00000000-0000-0000-0000-000000000000}"/>
            </ac:cxnSpMkLst>
          </pc:cxnChg>
        </pc:sldLayoutChg>
        <pc:sldLayoutChg chg="modSp">
          <pc:chgData name="shanto hasan" userId="623b1535c5ce5dea" providerId="LiveId" clId="{079EA6E2-B991-486B-8230-10611D42CD6B}" dt="2024-10-08T06:40:22.509" v="63"/>
          <pc:sldLayoutMkLst>
            <pc:docMk/>
            <pc:sldMasterMk cId="2951175349" sldId="2147483761"/>
            <pc:sldLayoutMk cId="363019338" sldId="2147483764"/>
          </pc:sldLayoutMkLst>
          <pc:spChg chg="mod">
            <ac:chgData name="shanto hasan" userId="623b1535c5ce5dea" providerId="LiveId" clId="{079EA6E2-B991-486B-8230-10611D42CD6B}" dt="2024-10-08T06:40:22.509" v="63"/>
            <ac:spMkLst>
              <pc:docMk/>
              <pc:sldMasterMk cId="2951175349" sldId="2147483761"/>
              <pc:sldLayoutMk cId="363019338" sldId="2147483764"/>
              <ac:spMk id="2" creationId="{00000000-0000-0000-0000-000000000000}"/>
            </ac:spMkLst>
          </pc:spChg>
          <pc:spChg chg="mod">
            <ac:chgData name="shanto hasan" userId="623b1535c5ce5dea" providerId="LiveId" clId="{079EA6E2-B991-486B-8230-10611D42CD6B}" dt="2024-10-08T06:40:22.509" v="63"/>
            <ac:spMkLst>
              <pc:docMk/>
              <pc:sldMasterMk cId="2951175349" sldId="2147483761"/>
              <pc:sldLayoutMk cId="363019338" sldId="2147483764"/>
              <ac:spMk id="3" creationId="{00000000-0000-0000-0000-000000000000}"/>
            </ac:spMkLst>
          </pc:spChg>
          <pc:cxnChg chg="mod">
            <ac:chgData name="shanto hasan" userId="623b1535c5ce5dea" providerId="LiveId" clId="{079EA6E2-B991-486B-8230-10611D42CD6B}" dt="2024-10-08T06:40:22.509" v="63"/>
            <ac:cxnSpMkLst>
              <pc:docMk/>
              <pc:sldMasterMk cId="2951175349" sldId="2147483761"/>
              <pc:sldLayoutMk cId="363019338" sldId="2147483764"/>
              <ac:cxnSpMk id="15" creationId="{00000000-0000-0000-0000-000000000000}"/>
            </ac:cxnSpMkLst>
          </pc:cxnChg>
        </pc:sldLayoutChg>
        <pc:sldLayoutChg chg="modSp">
          <pc:chgData name="shanto hasan" userId="623b1535c5ce5dea" providerId="LiveId" clId="{079EA6E2-B991-486B-8230-10611D42CD6B}" dt="2024-10-08T06:40:22.509" v="63"/>
          <pc:sldLayoutMkLst>
            <pc:docMk/>
            <pc:sldMasterMk cId="2951175349" sldId="2147483761"/>
            <pc:sldLayoutMk cId="1333420754" sldId="2147483765"/>
          </pc:sldLayoutMkLst>
          <pc:spChg chg="mod">
            <ac:chgData name="shanto hasan" userId="623b1535c5ce5dea" providerId="LiveId" clId="{079EA6E2-B991-486B-8230-10611D42CD6B}" dt="2024-10-08T06:40:22.509" v="63"/>
            <ac:spMkLst>
              <pc:docMk/>
              <pc:sldMasterMk cId="2951175349" sldId="2147483761"/>
              <pc:sldLayoutMk cId="1333420754" sldId="2147483765"/>
              <ac:spMk id="2" creationId="{00000000-0000-0000-0000-000000000000}"/>
            </ac:spMkLst>
          </pc:spChg>
          <pc:spChg chg="mod">
            <ac:chgData name="shanto hasan" userId="623b1535c5ce5dea" providerId="LiveId" clId="{079EA6E2-B991-486B-8230-10611D42CD6B}" dt="2024-10-08T06:40:22.509" v="63"/>
            <ac:spMkLst>
              <pc:docMk/>
              <pc:sldMasterMk cId="2951175349" sldId="2147483761"/>
              <pc:sldLayoutMk cId="1333420754" sldId="2147483765"/>
              <ac:spMk id="3" creationId="{00000000-0000-0000-0000-000000000000}"/>
            </ac:spMkLst>
          </pc:spChg>
          <pc:spChg chg="mod">
            <ac:chgData name="shanto hasan" userId="623b1535c5ce5dea" providerId="LiveId" clId="{079EA6E2-B991-486B-8230-10611D42CD6B}" dt="2024-10-08T06:40:22.509" v="63"/>
            <ac:spMkLst>
              <pc:docMk/>
              <pc:sldMasterMk cId="2951175349" sldId="2147483761"/>
              <pc:sldLayoutMk cId="1333420754" sldId="2147483765"/>
              <ac:spMk id="4" creationId="{00000000-0000-0000-0000-000000000000}"/>
            </ac:spMkLst>
          </pc:spChg>
          <pc:cxnChg chg="mod">
            <ac:chgData name="shanto hasan" userId="623b1535c5ce5dea" providerId="LiveId" clId="{079EA6E2-B991-486B-8230-10611D42CD6B}" dt="2024-10-08T06:40:22.509" v="63"/>
            <ac:cxnSpMkLst>
              <pc:docMk/>
              <pc:sldMasterMk cId="2951175349" sldId="2147483761"/>
              <pc:sldLayoutMk cId="1333420754" sldId="2147483765"/>
              <ac:cxnSpMk id="35" creationId="{00000000-0000-0000-0000-000000000000}"/>
            </ac:cxnSpMkLst>
          </pc:cxnChg>
        </pc:sldLayoutChg>
        <pc:sldLayoutChg chg="modSp">
          <pc:chgData name="shanto hasan" userId="623b1535c5ce5dea" providerId="LiveId" clId="{079EA6E2-B991-486B-8230-10611D42CD6B}" dt="2024-10-08T06:40:22.509" v="63"/>
          <pc:sldLayoutMkLst>
            <pc:docMk/>
            <pc:sldMasterMk cId="2951175349" sldId="2147483761"/>
            <pc:sldLayoutMk cId="3944418326" sldId="2147483766"/>
          </pc:sldLayoutMkLst>
          <pc:spChg chg="mod">
            <ac:chgData name="shanto hasan" userId="623b1535c5ce5dea" providerId="LiveId" clId="{079EA6E2-B991-486B-8230-10611D42CD6B}" dt="2024-10-08T06:40:22.509" v="63"/>
            <ac:spMkLst>
              <pc:docMk/>
              <pc:sldMasterMk cId="2951175349" sldId="2147483761"/>
              <pc:sldLayoutMk cId="3944418326" sldId="2147483766"/>
              <ac:spMk id="2" creationId="{00000000-0000-0000-0000-000000000000}"/>
            </ac:spMkLst>
          </pc:spChg>
          <pc:spChg chg="mod">
            <ac:chgData name="shanto hasan" userId="623b1535c5ce5dea" providerId="LiveId" clId="{079EA6E2-B991-486B-8230-10611D42CD6B}" dt="2024-10-08T06:40:22.509" v="63"/>
            <ac:spMkLst>
              <pc:docMk/>
              <pc:sldMasterMk cId="2951175349" sldId="2147483761"/>
              <pc:sldLayoutMk cId="3944418326" sldId="2147483766"/>
              <ac:spMk id="3" creationId="{00000000-0000-0000-0000-000000000000}"/>
            </ac:spMkLst>
          </pc:spChg>
          <pc:spChg chg="mod">
            <ac:chgData name="shanto hasan" userId="623b1535c5ce5dea" providerId="LiveId" clId="{079EA6E2-B991-486B-8230-10611D42CD6B}" dt="2024-10-08T06:40:22.509" v="63"/>
            <ac:spMkLst>
              <pc:docMk/>
              <pc:sldMasterMk cId="2951175349" sldId="2147483761"/>
              <pc:sldLayoutMk cId="3944418326" sldId="2147483766"/>
              <ac:spMk id="4" creationId="{00000000-0000-0000-0000-000000000000}"/>
            </ac:spMkLst>
          </pc:spChg>
          <pc:spChg chg="mod">
            <ac:chgData name="shanto hasan" userId="623b1535c5ce5dea" providerId="LiveId" clId="{079EA6E2-B991-486B-8230-10611D42CD6B}" dt="2024-10-08T06:40:22.509" v="63"/>
            <ac:spMkLst>
              <pc:docMk/>
              <pc:sldMasterMk cId="2951175349" sldId="2147483761"/>
              <pc:sldLayoutMk cId="3944418326" sldId="2147483766"/>
              <ac:spMk id="5" creationId="{00000000-0000-0000-0000-000000000000}"/>
            </ac:spMkLst>
          </pc:spChg>
          <pc:spChg chg="mod">
            <ac:chgData name="shanto hasan" userId="623b1535c5ce5dea" providerId="LiveId" clId="{079EA6E2-B991-486B-8230-10611D42CD6B}" dt="2024-10-08T06:40:22.509" v="63"/>
            <ac:spMkLst>
              <pc:docMk/>
              <pc:sldMasterMk cId="2951175349" sldId="2147483761"/>
              <pc:sldLayoutMk cId="3944418326" sldId="2147483766"/>
              <ac:spMk id="6" creationId="{00000000-0000-0000-0000-000000000000}"/>
            </ac:spMkLst>
          </pc:spChg>
          <pc:cxnChg chg="mod">
            <ac:chgData name="shanto hasan" userId="623b1535c5ce5dea" providerId="LiveId" clId="{079EA6E2-B991-486B-8230-10611D42CD6B}" dt="2024-10-08T06:40:22.509" v="63"/>
            <ac:cxnSpMkLst>
              <pc:docMk/>
              <pc:sldMasterMk cId="2951175349" sldId="2147483761"/>
              <pc:sldLayoutMk cId="3944418326" sldId="2147483766"/>
              <ac:cxnSpMk id="29" creationId="{00000000-0000-0000-0000-000000000000}"/>
            </ac:cxnSpMkLst>
          </pc:cxnChg>
        </pc:sldLayoutChg>
        <pc:sldLayoutChg chg="modSp">
          <pc:chgData name="shanto hasan" userId="623b1535c5ce5dea" providerId="LiveId" clId="{079EA6E2-B991-486B-8230-10611D42CD6B}" dt="2024-10-08T06:40:22.509" v="63"/>
          <pc:sldLayoutMkLst>
            <pc:docMk/>
            <pc:sldMasterMk cId="2951175349" sldId="2147483761"/>
            <pc:sldLayoutMk cId="3906800170" sldId="2147483767"/>
          </pc:sldLayoutMkLst>
          <pc:cxnChg chg="mod">
            <ac:chgData name="shanto hasan" userId="623b1535c5ce5dea" providerId="LiveId" clId="{079EA6E2-B991-486B-8230-10611D42CD6B}" dt="2024-10-08T06:40:22.509" v="63"/>
            <ac:cxnSpMkLst>
              <pc:docMk/>
              <pc:sldMasterMk cId="2951175349" sldId="2147483761"/>
              <pc:sldLayoutMk cId="3906800170" sldId="2147483767"/>
              <ac:cxnSpMk id="25" creationId="{00000000-0000-0000-0000-000000000000}"/>
            </ac:cxnSpMkLst>
          </pc:cxnChg>
        </pc:sldLayoutChg>
        <pc:sldLayoutChg chg="modSp">
          <pc:chgData name="shanto hasan" userId="623b1535c5ce5dea" providerId="LiveId" clId="{079EA6E2-B991-486B-8230-10611D42CD6B}" dt="2024-10-08T06:40:22.509" v="63"/>
          <pc:sldLayoutMkLst>
            <pc:docMk/>
            <pc:sldMasterMk cId="2951175349" sldId="2147483761"/>
            <pc:sldLayoutMk cId="526754802" sldId="2147483769"/>
          </pc:sldLayoutMkLst>
          <pc:spChg chg="mod">
            <ac:chgData name="shanto hasan" userId="623b1535c5ce5dea" providerId="LiveId" clId="{079EA6E2-B991-486B-8230-10611D42CD6B}" dt="2024-10-08T06:40:22.509" v="63"/>
            <ac:spMkLst>
              <pc:docMk/>
              <pc:sldMasterMk cId="2951175349" sldId="2147483761"/>
              <pc:sldLayoutMk cId="526754802" sldId="2147483769"/>
              <ac:spMk id="2" creationId="{00000000-0000-0000-0000-000000000000}"/>
            </ac:spMkLst>
          </pc:spChg>
          <pc:spChg chg="mod">
            <ac:chgData name="shanto hasan" userId="623b1535c5ce5dea" providerId="LiveId" clId="{079EA6E2-B991-486B-8230-10611D42CD6B}" dt="2024-10-08T06:40:22.509" v="63"/>
            <ac:spMkLst>
              <pc:docMk/>
              <pc:sldMasterMk cId="2951175349" sldId="2147483761"/>
              <pc:sldLayoutMk cId="526754802" sldId="2147483769"/>
              <ac:spMk id="3" creationId="{00000000-0000-0000-0000-000000000000}"/>
            </ac:spMkLst>
          </pc:spChg>
          <pc:spChg chg="mod">
            <ac:chgData name="shanto hasan" userId="623b1535c5ce5dea" providerId="LiveId" clId="{079EA6E2-B991-486B-8230-10611D42CD6B}" dt="2024-10-08T06:40:22.509" v="63"/>
            <ac:spMkLst>
              <pc:docMk/>
              <pc:sldMasterMk cId="2951175349" sldId="2147483761"/>
              <pc:sldLayoutMk cId="526754802" sldId="2147483769"/>
              <ac:spMk id="4" creationId="{00000000-0000-0000-0000-000000000000}"/>
            </ac:spMkLst>
          </pc:spChg>
          <pc:cxnChg chg="mod">
            <ac:chgData name="shanto hasan" userId="623b1535c5ce5dea" providerId="LiveId" clId="{079EA6E2-B991-486B-8230-10611D42CD6B}" dt="2024-10-08T06:40:22.509" v="63"/>
            <ac:cxnSpMkLst>
              <pc:docMk/>
              <pc:sldMasterMk cId="2951175349" sldId="2147483761"/>
              <pc:sldLayoutMk cId="526754802" sldId="2147483769"/>
              <ac:cxnSpMk id="17" creationId="{00000000-0000-0000-0000-000000000000}"/>
            </ac:cxnSpMkLst>
          </pc:cxnChg>
        </pc:sldLayoutChg>
        <pc:sldLayoutChg chg="modSp">
          <pc:chgData name="shanto hasan" userId="623b1535c5ce5dea" providerId="LiveId" clId="{079EA6E2-B991-486B-8230-10611D42CD6B}" dt="2024-10-08T06:40:22.509" v="63"/>
          <pc:sldLayoutMkLst>
            <pc:docMk/>
            <pc:sldMasterMk cId="2951175349" sldId="2147483761"/>
            <pc:sldLayoutMk cId="1746180723" sldId="2147483770"/>
          </pc:sldLayoutMkLst>
          <pc:spChg chg="mod">
            <ac:chgData name="shanto hasan" userId="623b1535c5ce5dea" providerId="LiveId" clId="{079EA6E2-B991-486B-8230-10611D42CD6B}" dt="2024-10-08T06:40:22.509" v="63"/>
            <ac:spMkLst>
              <pc:docMk/>
              <pc:sldMasterMk cId="2951175349" sldId="2147483761"/>
              <pc:sldLayoutMk cId="1746180723" sldId="2147483770"/>
              <ac:spMk id="2" creationId="{00000000-0000-0000-0000-000000000000}"/>
            </ac:spMkLst>
          </pc:spChg>
          <pc:spChg chg="mod">
            <ac:chgData name="shanto hasan" userId="623b1535c5ce5dea" providerId="LiveId" clId="{079EA6E2-B991-486B-8230-10611D42CD6B}" dt="2024-10-08T06:40:22.509" v="63"/>
            <ac:spMkLst>
              <pc:docMk/>
              <pc:sldMasterMk cId="2951175349" sldId="2147483761"/>
              <pc:sldLayoutMk cId="1746180723" sldId="2147483770"/>
              <ac:spMk id="3" creationId="{00000000-0000-0000-0000-000000000000}"/>
            </ac:spMkLst>
          </pc:spChg>
          <pc:spChg chg="mod">
            <ac:chgData name="shanto hasan" userId="623b1535c5ce5dea" providerId="LiveId" clId="{079EA6E2-B991-486B-8230-10611D42CD6B}" dt="2024-10-08T06:40:22.509" v="63"/>
            <ac:spMkLst>
              <pc:docMk/>
              <pc:sldMasterMk cId="2951175349" sldId="2147483761"/>
              <pc:sldLayoutMk cId="1746180723" sldId="2147483770"/>
              <ac:spMk id="4" creationId="{00000000-0000-0000-0000-000000000000}"/>
            </ac:spMkLst>
          </pc:spChg>
          <pc:spChg chg="mod">
            <ac:chgData name="shanto hasan" userId="623b1535c5ce5dea" providerId="LiveId" clId="{079EA6E2-B991-486B-8230-10611D42CD6B}" dt="2024-10-08T06:40:22.509" v="63"/>
            <ac:spMkLst>
              <pc:docMk/>
              <pc:sldMasterMk cId="2951175349" sldId="2147483761"/>
              <pc:sldLayoutMk cId="1746180723" sldId="2147483770"/>
              <ac:spMk id="5" creationId="{00000000-0000-0000-0000-000000000000}"/>
            </ac:spMkLst>
          </pc:spChg>
          <pc:spChg chg="mod">
            <ac:chgData name="shanto hasan" userId="623b1535c5ce5dea" providerId="LiveId" clId="{079EA6E2-B991-486B-8230-10611D42CD6B}" dt="2024-10-08T06:40:22.509" v="63"/>
            <ac:spMkLst>
              <pc:docMk/>
              <pc:sldMasterMk cId="2951175349" sldId="2147483761"/>
              <pc:sldLayoutMk cId="1746180723" sldId="2147483770"/>
              <ac:spMk id="6" creationId="{00000000-0000-0000-0000-000000000000}"/>
            </ac:spMkLst>
          </pc:spChg>
          <pc:spChg chg="mod">
            <ac:chgData name="shanto hasan" userId="623b1535c5ce5dea" providerId="LiveId" clId="{079EA6E2-B991-486B-8230-10611D42CD6B}" dt="2024-10-08T06:40:22.509" v="63"/>
            <ac:spMkLst>
              <pc:docMk/>
              <pc:sldMasterMk cId="2951175349" sldId="2147483761"/>
              <pc:sldLayoutMk cId="1746180723" sldId="2147483770"/>
              <ac:spMk id="18" creationId="{00000000-0000-0000-0000-000000000000}"/>
            </ac:spMkLst>
          </pc:spChg>
          <pc:spChg chg="mod">
            <ac:chgData name="shanto hasan" userId="623b1535c5ce5dea" providerId="LiveId" clId="{079EA6E2-B991-486B-8230-10611D42CD6B}" dt="2024-10-08T06:40:22.509" v="63"/>
            <ac:spMkLst>
              <pc:docMk/>
              <pc:sldMasterMk cId="2951175349" sldId="2147483761"/>
              <pc:sldLayoutMk cId="1746180723" sldId="2147483770"/>
              <ac:spMk id="19" creationId="{00000000-0000-0000-0000-000000000000}"/>
            </ac:spMkLst>
          </pc:spChg>
          <pc:grpChg chg="mod">
            <ac:chgData name="shanto hasan" userId="623b1535c5ce5dea" providerId="LiveId" clId="{079EA6E2-B991-486B-8230-10611D42CD6B}" dt="2024-10-08T06:40:22.509" v="63"/>
            <ac:grpSpMkLst>
              <pc:docMk/>
              <pc:sldMasterMk cId="2951175349" sldId="2147483761"/>
              <pc:sldLayoutMk cId="1746180723" sldId="2147483770"/>
              <ac:grpSpMk id="8" creationId="{00000000-0000-0000-0000-000000000000}"/>
            </ac:grpSpMkLst>
          </pc:grpChg>
          <pc:cxnChg chg="mod">
            <ac:chgData name="shanto hasan" userId="623b1535c5ce5dea" providerId="LiveId" clId="{079EA6E2-B991-486B-8230-10611D42CD6B}" dt="2024-10-08T06:40:22.509" v="63"/>
            <ac:cxnSpMkLst>
              <pc:docMk/>
              <pc:sldMasterMk cId="2951175349" sldId="2147483761"/>
              <pc:sldLayoutMk cId="1746180723" sldId="2147483770"/>
              <ac:cxnSpMk id="31" creationId="{00000000-0000-0000-0000-000000000000}"/>
            </ac:cxnSpMkLst>
          </pc:cxnChg>
        </pc:sldLayoutChg>
        <pc:sldLayoutChg chg="modSp">
          <pc:chgData name="shanto hasan" userId="623b1535c5ce5dea" providerId="LiveId" clId="{079EA6E2-B991-486B-8230-10611D42CD6B}" dt="2024-10-08T06:40:22.509" v="63"/>
          <pc:sldLayoutMkLst>
            <pc:docMk/>
            <pc:sldMasterMk cId="2951175349" sldId="2147483761"/>
            <pc:sldLayoutMk cId="488279464" sldId="2147483771"/>
          </pc:sldLayoutMkLst>
          <pc:cxnChg chg="mod">
            <ac:chgData name="shanto hasan" userId="623b1535c5ce5dea" providerId="LiveId" clId="{079EA6E2-B991-486B-8230-10611D42CD6B}" dt="2024-10-08T06:40:22.509" v="63"/>
            <ac:cxnSpMkLst>
              <pc:docMk/>
              <pc:sldMasterMk cId="2951175349" sldId="2147483761"/>
              <pc:sldLayoutMk cId="488279464" sldId="2147483771"/>
              <ac:cxnSpMk id="26" creationId="{00000000-0000-0000-0000-000000000000}"/>
            </ac:cxnSpMkLst>
          </pc:cxnChg>
        </pc:sldLayoutChg>
        <pc:sldLayoutChg chg="modSp">
          <pc:chgData name="shanto hasan" userId="623b1535c5ce5dea" providerId="LiveId" clId="{079EA6E2-B991-486B-8230-10611D42CD6B}" dt="2024-10-08T06:40:22.509" v="63"/>
          <pc:sldLayoutMkLst>
            <pc:docMk/>
            <pc:sldMasterMk cId="2951175349" sldId="2147483761"/>
            <pc:sldLayoutMk cId="4053628759" sldId="2147483772"/>
          </pc:sldLayoutMkLst>
          <pc:spChg chg="mod">
            <ac:chgData name="shanto hasan" userId="623b1535c5ce5dea" providerId="LiveId" clId="{079EA6E2-B991-486B-8230-10611D42CD6B}" dt="2024-10-08T06:40:22.509" v="63"/>
            <ac:spMkLst>
              <pc:docMk/>
              <pc:sldMasterMk cId="2951175349" sldId="2147483761"/>
              <pc:sldLayoutMk cId="4053628759" sldId="2147483772"/>
              <ac:spMk id="2" creationId="{00000000-0000-0000-0000-000000000000}"/>
            </ac:spMkLst>
          </pc:spChg>
          <pc:spChg chg="mod">
            <ac:chgData name="shanto hasan" userId="623b1535c5ce5dea" providerId="LiveId" clId="{079EA6E2-B991-486B-8230-10611D42CD6B}" dt="2024-10-08T06:40:22.509" v="63"/>
            <ac:spMkLst>
              <pc:docMk/>
              <pc:sldMasterMk cId="2951175349" sldId="2147483761"/>
              <pc:sldLayoutMk cId="4053628759" sldId="2147483772"/>
              <ac:spMk id="3" creationId="{00000000-0000-0000-0000-000000000000}"/>
            </ac:spMkLst>
          </pc:spChg>
          <pc:cxnChg chg="mod">
            <ac:chgData name="shanto hasan" userId="623b1535c5ce5dea" providerId="LiveId" clId="{079EA6E2-B991-486B-8230-10611D42CD6B}" dt="2024-10-08T06:40:22.509" v="63"/>
            <ac:cxnSpMkLst>
              <pc:docMk/>
              <pc:sldMasterMk cId="2951175349" sldId="2147483761"/>
              <pc:sldLayoutMk cId="4053628759" sldId="2147483772"/>
              <ac:cxnSpMk id="15" creationId="{00000000-0000-0000-0000-000000000000}"/>
            </ac:cxnSpMkLst>
          </pc:cxnChg>
        </pc:sldLayoutChg>
      </pc:sldMasterChg>
      <pc:sldMasterChg chg="modTransition modSldLayout">
        <pc:chgData name="shanto hasan" userId="623b1535c5ce5dea" providerId="LiveId" clId="{079EA6E2-B991-486B-8230-10611D42CD6B}" dt="2024-10-08T06:42:25.423" v="82"/>
        <pc:sldMasterMkLst>
          <pc:docMk/>
          <pc:sldMasterMk cId="3438802023" sldId="2147483785"/>
        </pc:sldMasterMkLst>
        <pc:sldLayoutChg chg="modTransition">
          <pc:chgData name="shanto hasan" userId="623b1535c5ce5dea" providerId="LiveId" clId="{079EA6E2-B991-486B-8230-10611D42CD6B}" dt="2024-10-08T06:42:25.423" v="82"/>
          <pc:sldLayoutMkLst>
            <pc:docMk/>
            <pc:sldMasterMk cId="3438802023" sldId="2147483785"/>
            <pc:sldLayoutMk cId="2020898632" sldId="2147483786"/>
          </pc:sldLayoutMkLst>
        </pc:sldLayoutChg>
        <pc:sldLayoutChg chg="modTransition">
          <pc:chgData name="shanto hasan" userId="623b1535c5ce5dea" providerId="LiveId" clId="{079EA6E2-B991-486B-8230-10611D42CD6B}" dt="2024-10-08T06:42:25.423" v="82"/>
          <pc:sldLayoutMkLst>
            <pc:docMk/>
            <pc:sldMasterMk cId="3438802023" sldId="2147483785"/>
            <pc:sldLayoutMk cId="3029394605" sldId="2147483787"/>
          </pc:sldLayoutMkLst>
        </pc:sldLayoutChg>
        <pc:sldLayoutChg chg="modTransition">
          <pc:chgData name="shanto hasan" userId="623b1535c5ce5dea" providerId="LiveId" clId="{079EA6E2-B991-486B-8230-10611D42CD6B}" dt="2024-10-08T06:42:25.423" v="82"/>
          <pc:sldLayoutMkLst>
            <pc:docMk/>
            <pc:sldMasterMk cId="3438802023" sldId="2147483785"/>
            <pc:sldLayoutMk cId="978803752" sldId="2147483788"/>
          </pc:sldLayoutMkLst>
        </pc:sldLayoutChg>
        <pc:sldLayoutChg chg="modTransition">
          <pc:chgData name="shanto hasan" userId="623b1535c5ce5dea" providerId="LiveId" clId="{079EA6E2-B991-486B-8230-10611D42CD6B}" dt="2024-10-08T06:42:25.423" v="82"/>
          <pc:sldLayoutMkLst>
            <pc:docMk/>
            <pc:sldMasterMk cId="3438802023" sldId="2147483785"/>
            <pc:sldLayoutMk cId="1478890755" sldId="2147483789"/>
          </pc:sldLayoutMkLst>
        </pc:sldLayoutChg>
        <pc:sldLayoutChg chg="modTransition">
          <pc:chgData name="shanto hasan" userId="623b1535c5ce5dea" providerId="LiveId" clId="{079EA6E2-B991-486B-8230-10611D42CD6B}" dt="2024-10-08T06:42:25.423" v="82"/>
          <pc:sldLayoutMkLst>
            <pc:docMk/>
            <pc:sldMasterMk cId="3438802023" sldId="2147483785"/>
            <pc:sldLayoutMk cId="3104572521" sldId="2147483790"/>
          </pc:sldLayoutMkLst>
        </pc:sldLayoutChg>
        <pc:sldLayoutChg chg="modTransition">
          <pc:chgData name="shanto hasan" userId="623b1535c5ce5dea" providerId="LiveId" clId="{079EA6E2-B991-486B-8230-10611D42CD6B}" dt="2024-10-08T06:42:25.423" v="82"/>
          <pc:sldLayoutMkLst>
            <pc:docMk/>
            <pc:sldMasterMk cId="3438802023" sldId="2147483785"/>
            <pc:sldLayoutMk cId="4264723987" sldId="2147483791"/>
          </pc:sldLayoutMkLst>
        </pc:sldLayoutChg>
        <pc:sldLayoutChg chg="modTransition">
          <pc:chgData name="shanto hasan" userId="623b1535c5ce5dea" providerId="LiveId" clId="{079EA6E2-B991-486B-8230-10611D42CD6B}" dt="2024-10-08T06:42:25.423" v="82"/>
          <pc:sldLayoutMkLst>
            <pc:docMk/>
            <pc:sldMasterMk cId="3438802023" sldId="2147483785"/>
            <pc:sldLayoutMk cId="3448384228" sldId="2147483792"/>
          </pc:sldLayoutMkLst>
        </pc:sldLayoutChg>
        <pc:sldLayoutChg chg="modTransition">
          <pc:chgData name="shanto hasan" userId="623b1535c5ce5dea" providerId="LiveId" clId="{079EA6E2-B991-486B-8230-10611D42CD6B}" dt="2024-10-08T06:42:25.423" v="82"/>
          <pc:sldLayoutMkLst>
            <pc:docMk/>
            <pc:sldMasterMk cId="3438802023" sldId="2147483785"/>
            <pc:sldLayoutMk cId="2248126159" sldId="2147483793"/>
          </pc:sldLayoutMkLst>
        </pc:sldLayoutChg>
        <pc:sldLayoutChg chg="modTransition">
          <pc:chgData name="shanto hasan" userId="623b1535c5ce5dea" providerId="LiveId" clId="{079EA6E2-B991-486B-8230-10611D42CD6B}" dt="2024-10-08T06:42:25.423" v="82"/>
          <pc:sldLayoutMkLst>
            <pc:docMk/>
            <pc:sldMasterMk cId="3438802023" sldId="2147483785"/>
            <pc:sldLayoutMk cId="2096288552" sldId="2147483794"/>
          </pc:sldLayoutMkLst>
        </pc:sldLayoutChg>
        <pc:sldLayoutChg chg="modTransition">
          <pc:chgData name="shanto hasan" userId="623b1535c5ce5dea" providerId="LiveId" clId="{079EA6E2-B991-486B-8230-10611D42CD6B}" dt="2024-10-08T06:42:25.423" v="82"/>
          <pc:sldLayoutMkLst>
            <pc:docMk/>
            <pc:sldMasterMk cId="3438802023" sldId="2147483785"/>
            <pc:sldLayoutMk cId="2669719630" sldId="2147483795"/>
          </pc:sldLayoutMkLst>
        </pc:sldLayoutChg>
        <pc:sldLayoutChg chg="modTransition">
          <pc:chgData name="shanto hasan" userId="623b1535c5ce5dea" providerId="LiveId" clId="{079EA6E2-B991-486B-8230-10611D42CD6B}" dt="2024-10-08T06:42:25.423" v="82"/>
          <pc:sldLayoutMkLst>
            <pc:docMk/>
            <pc:sldMasterMk cId="3438802023" sldId="2147483785"/>
            <pc:sldLayoutMk cId="3900583322" sldId="2147483796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96013" y="802300"/>
            <a:ext cx="6086725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6013" y="3531206"/>
            <a:ext cx="6086725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96012" y="329309"/>
            <a:ext cx="3343483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54262" y="798973"/>
            <a:ext cx="868839" cy="503578"/>
          </a:xfrm>
        </p:spPr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596013" y="3528542"/>
            <a:ext cx="608672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898632"/>
      </p:ext>
    </p:extLst>
  </p:cSld>
  <p:clrMapOvr>
    <a:masterClrMapping/>
  </p:clrMapOvr>
  <p:transition spd="slow">
    <p:wip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563782" y="1847088"/>
            <a:ext cx="711895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719630"/>
      </p:ext>
    </p:extLst>
  </p:cSld>
  <p:clrMapOvr>
    <a:masterClrMapping/>
  </p:clrMapOvr>
  <p:transition spd="slow">
    <p:wip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94531" y="798975"/>
            <a:ext cx="1194946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63782" y="798975"/>
            <a:ext cx="5742853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7494530" y="798975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583322"/>
      </p:ext>
    </p:extLst>
  </p:cSld>
  <p:clrMapOvr>
    <a:masterClrMapping/>
  </p:clrMapOvr>
  <p:transition spd="slow">
    <p:wipe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563782" y="1847088"/>
            <a:ext cx="711895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394605"/>
      </p:ext>
    </p:extLst>
  </p:cSld>
  <p:clrMapOvr>
    <a:masterClrMapping/>
  </p:clrMapOvr>
  <p:transition spd="slow">
    <p:wip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782" y="1756130"/>
            <a:ext cx="6085086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783" y="3806197"/>
            <a:ext cx="608508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563782" y="3804985"/>
            <a:ext cx="608508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803752"/>
      </p:ext>
    </p:extLst>
  </p:cSld>
  <p:clrMapOvr>
    <a:masterClrMapping/>
  </p:clrMapOvr>
  <p:transition spd="slow">
    <p:wip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782" y="804891"/>
            <a:ext cx="711895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63781" y="2013936"/>
            <a:ext cx="3386360" cy="3437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96614" y="2013937"/>
            <a:ext cx="3386123" cy="3437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10/8/2024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563782" y="1847088"/>
            <a:ext cx="711895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890755"/>
      </p:ext>
    </p:extLst>
  </p:cSld>
  <p:clrMapOvr>
    <a:masterClrMapping/>
  </p:clrMapOvr>
  <p:transition spd="slow">
    <p:wip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563782" y="1847088"/>
            <a:ext cx="711895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782" y="804165"/>
            <a:ext cx="7118956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782" y="2019551"/>
            <a:ext cx="3386247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63782" y="2824271"/>
            <a:ext cx="3386247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96614" y="2023005"/>
            <a:ext cx="3386123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96614" y="2821491"/>
            <a:ext cx="3386123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10/8/2024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572521"/>
      </p:ext>
    </p:extLst>
  </p:cSld>
  <p:clrMapOvr>
    <a:masterClrMapping/>
  </p:clrMapOvr>
  <p:transition spd="slow">
    <p:wipe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563782" y="1847088"/>
            <a:ext cx="711895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10/8/2024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723987"/>
      </p:ext>
    </p:extLst>
  </p:cSld>
  <p:clrMapOvr>
    <a:masterClrMapping/>
  </p:clrMapOvr>
  <p:transition spd="slow">
    <p:wip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10/8/2024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384228"/>
      </p:ext>
    </p:extLst>
  </p:cSld>
  <p:clrMapOvr>
    <a:masterClrMapping/>
  </p:clrMapOvr>
  <p:transition spd="slow">
    <p:wipe/>
  </p:transition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8962" y="798973"/>
            <a:ext cx="2628113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5544" y="798974"/>
            <a:ext cx="4147193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8963" y="3205493"/>
            <a:ext cx="2629650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10/8/2024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561894" y="3205491"/>
            <a:ext cx="262521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126159"/>
      </p:ext>
    </p:extLst>
  </p:cSld>
  <p:clrMapOvr>
    <a:masterClrMapping/>
  </p:clrMapOvr>
  <p:transition spd="slow">
    <p:wipe/>
  </p:transition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412876" y="482172"/>
            <a:ext cx="3804003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494" y="1129513"/>
            <a:ext cx="3515346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10139" y="1122544"/>
            <a:ext cx="242124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63783" y="3145992"/>
            <a:ext cx="3510310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56386" y="5469858"/>
            <a:ext cx="3523455" cy="320123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t>10/8/2024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57325" y="318642"/>
            <a:ext cx="3522516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561388" y="3143605"/>
            <a:ext cx="351218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6288552"/>
      </p:ext>
    </p:extLst>
  </p:cSld>
  <p:clrMapOvr>
    <a:masterClrMapping/>
  </p:clrMapOvr>
  <p:transition spd="slow">
    <p:wipe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906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4"/>
            <a:ext cx="9906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906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63782" y="804521"/>
            <a:ext cx="711895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782" y="2015734"/>
            <a:ext cx="711895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17087" y="330370"/>
            <a:ext cx="2565650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3782" y="329309"/>
            <a:ext cx="4370171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28369" y="798973"/>
            <a:ext cx="862058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802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</p:sldLayoutIdLst>
  <p:transition spd="slow">
    <p:wipe/>
  </p:transition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3738" y="3429000"/>
            <a:ext cx="7802264" cy="1550194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Welcome to My Presentation</a:t>
            </a:r>
          </a:p>
        </p:txBody>
      </p:sp>
      <p:pic>
        <p:nvPicPr>
          <p:cNvPr id="3" name="Picture 2" descr="received_382502612333164.jpe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362" y="1282702"/>
            <a:ext cx="1788240" cy="1674217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11542" y="1203041"/>
            <a:ext cx="6386764" cy="393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50"/>
              </a:spcAft>
            </a:pPr>
            <a:r>
              <a:rPr lang="en-GB" sz="1462" b="1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How did the "Total Current Assets" for AAP change between 2012 and 2013?</a:t>
            </a:r>
            <a:endParaRPr lang="en-GB" sz="13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923" y="1974871"/>
            <a:ext cx="2768004" cy="3559969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434556" y="1974871"/>
          <a:ext cx="2063750" cy="10146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0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4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Row Labels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Sum of Total Current Assets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AAP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7173584000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 indent="1397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2012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3184200000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 indent="1397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2013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3989384000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4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Grand Total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7173584000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989" y="3479821"/>
            <a:ext cx="2537761" cy="1637925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03758" y="1228462"/>
            <a:ext cx="4924553" cy="393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650"/>
              </a:spcAft>
            </a:pPr>
            <a:r>
              <a:rPr lang="en-GB" sz="1462" b="1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Which company reported the lowest "Cash Ratio" in 2014?</a:t>
            </a:r>
            <a:endParaRPr lang="en-GB" sz="13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103" y="2059920"/>
            <a:ext cx="2808764" cy="3572351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880006" y="2335416"/>
          <a:ext cx="2370652" cy="24915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33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72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55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Row Labels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Sum of Cash Ratio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4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ZION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4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HUM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4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XL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84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HCP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84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HIG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84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AIG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84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AFL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84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AIZ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84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ALL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84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JPM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84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AMG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84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 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 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6583" y="1085734"/>
            <a:ext cx="7872664" cy="731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50"/>
              </a:spcAft>
            </a:pPr>
            <a:r>
              <a:rPr lang="en-GB" sz="1462" b="1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What is the difference between "Accounts Receivable" and "Accounts Payable" for AAL in 2015?</a:t>
            </a:r>
            <a:endParaRPr lang="en-GB" sz="13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586" y="2153902"/>
            <a:ext cx="2863779" cy="3494174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682918" y="2153901"/>
          <a:ext cx="3836877" cy="10454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027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31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Row Labels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Sum of Accounts Receivable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Sum of Accounts Payable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58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AAL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352000000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5102000000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584">
                <a:tc>
                  <a:txBody>
                    <a:bodyPr/>
                    <a:lstStyle/>
                    <a:p>
                      <a:pPr indent="1397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2015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352000000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5102000000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1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Grand Total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352000000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5102000000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918" y="3517314"/>
            <a:ext cx="3444507" cy="1918634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35327" y="1345770"/>
            <a:ext cx="4696029" cy="393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650"/>
              </a:spcAft>
            </a:pPr>
            <a:r>
              <a:rPr lang="en-GB" sz="1462" b="1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Which year saw the highest "Capital Surplus" for AAL?</a:t>
            </a:r>
            <a:endParaRPr lang="en-GB" sz="13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723" y="2062689"/>
            <a:ext cx="3002756" cy="3801428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177874" y="2035642"/>
          <a:ext cx="2164022" cy="17475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31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2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5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Row Labels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Sum of Capital Surplus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10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AAL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42013000000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103">
                <a:tc>
                  <a:txBody>
                    <a:bodyPr/>
                    <a:lstStyle/>
                    <a:p>
                      <a:pPr indent="1397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2014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15135000000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103">
                <a:tc>
                  <a:txBody>
                    <a:bodyPr/>
                    <a:lstStyle/>
                    <a:p>
                      <a:pPr indent="1397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2015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11591000000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8103">
                <a:tc>
                  <a:txBody>
                    <a:bodyPr/>
                    <a:lstStyle/>
                    <a:p>
                      <a:pPr indent="1397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2013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10592000000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103">
                <a:tc>
                  <a:txBody>
                    <a:bodyPr/>
                    <a:lstStyle/>
                    <a:p>
                      <a:pPr indent="1397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2012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4695000000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85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Grand Total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42013000000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586" y="4060469"/>
            <a:ext cx="3002268" cy="180365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38130" y="1254530"/>
            <a:ext cx="2872902" cy="393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Bef>
                <a:spcPts val="975"/>
              </a:spcBef>
              <a:spcAft>
                <a:spcPts val="975"/>
              </a:spcAft>
            </a:pPr>
            <a:r>
              <a:rPr lang="en-GB" sz="1462" b="1" kern="0" dirty="0">
                <a:solidFill>
                  <a:srgbClr val="2E74B5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Recommendation and Conclusion</a:t>
            </a:r>
            <a:endParaRPr lang="en-GB" sz="1462" b="1" kern="0" dirty="0">
              <a:solidFill>
                <a:srgbClr val="2E74B5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29492" y="2095737"/>
            <a:ext cx="8094244" cy="2611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8598" indent="-278598" algn="just">
              <a:lnSpc>
                <a:spcPct val="150000"/>
              </a:lnSpc>
              <a:spcAft>
                <a:spcPts val="650"/>
              </a:spcAft>
              <a:buSzPts val="1000"/>
              <a:buFont typeface="Symbol" panose="05050102010706020507" pitchFamily="18" charset="2"/>
              <a:buChar char=""/>
              <a:tabLst>
                <a:tab pos="371464" algn="l"/>
              </a:tabLst>
            </a:pPr>
            <a:r>
              <a:rPr lang="en-GB" sz="1462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Overall financial health:</a:t>
            </a:r>
            <a:r>
              <a:rPr lang="en-GB" sz="1462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While the majority of US companies demonstrated strong financial health, there were notable variations across industries and company sizes.</a:t>
            </a:r>
            <a:endParaRPr lang="en-GB" sz="13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78598" indent="-278598" algn="just">
              <a:lnSpc>
                <a:spcPct val="150000"/>
              </a:lnSpc>
              <a:spcAft>
                <a:spcPts val="650"/>
              </a:spcAft>
              <a:buSzPts val="1000"/>
              <a:buFont typeface="Symbol" panose="05050102010706020507" pitchFamily="18" charset="2"/>
              <a:buChar char=""/>
              <a:tabLst>
                <a:tab pos="371464" algn="l"/>
              </a:tabLst>
            </a:pPr>
            <a:r>
              <a:rPr lang="en-GB" sz="1462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 financial trends:</a:t>
            </a:r>
            <a:r>
              <a:rPr lang="en-GB" sz="1462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The most prominent trends observed included increasing profitability, rising debt levels, and growing mergers and acquisitions activity.</a:t>
            </a:r>
            <a:endParaRPr lang="en-GB" sz="13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78598" indent="-278598" algn="just">
              <a:lnSpc>
                <a:spcPct val="150000"/>
              </a:lnSpc>
              <a:spcAft>
                <a:spcPts val="650"/>
              </a:spcAft>
              <a:buSzPts val="1000"/>
              <a:buFont typeface="Symbol" panose="05050102010706020507" pitchFamily="18" charset="2"/>
              <a:buChar char=""/>
              <a:tabLst>
                <a:tab pos="371464" algn="l"/>
              </a:tabLst>
            </a:pPr>
            <a:r>
              <a:rPr lang="en-GB" sz="1462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Sector performance:</a:t>
            </a:r>
            <a:r>
              <a:rPr lang="en-GB" sz="1462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Technology and healthcare sectors outperformed other industries in terms of growth and profitability.</a:t>
            </a:r>
            <a:endParaRPr lang="en-GB" sz="13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32165" indent="-232165">
              <a:buFont typeface="Arial" panose="020B0604020202020204" pitchFamily="34" charset="0"/>
              <a:buChar char="•"/>
            </a:pPr>
            <a:r>
              <a:rPr lang="en-GB" sz="1462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Risk and return profile:</a:t>
            </a:r>
            <a:r>
              <a:rPr lang="en-GB" sz="1462" dirty="0">
                <a:latin typeface="Times New Roman" panose="02020603050405020304" pitchFamily="18" charset="0"/>
                <a:ea typeface="Times New Roman" panose="02020603050405020304" pitchFamily="18" charset="0"/>
              </a:rPr>
              <a:t> Investments in US stocks offered attractive returns</a:t>
            </a:r>
            <a:endParaRPr lang="en-GB" sz="1462" dirty="0"/>
          </a:p>
        </p:txBody>
      </p:sp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24977"/>
            <a:ext cx="9906000" cy="874600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875" dirty="0">
                <a:solidFill>
                  <a:schemeClr val="tx1"/>
                </a:solidFill>
                <a:latin typeface="Algerian" panose="04020705040A02060702" pitchFamily="82" charset="0"/>
              </a:rPr>
              <a:t>Thanks for Watching </a:t>
            </a:r>
          </a:p>
        </p:txBody>
      </p:sp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68" y="2652695"/>
            <a:ext cx="9852933" cy="840747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387" b="1">
                <a:solidFill>
                  <a:schemeClr val="tx1"/>
                </a:solidFill>
                <a:latin typeface="Algerian" panose="04020705040A02060702" pitchFamily="82" charset="0"/>
              </a:rPr>
              <a:t>Any Question?</a:t>
            </a:r>
            <a:endParaRPr lang="en-US" sz="4387" b="1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69" y="672077"/>
            <a:ext cx="8900832" cy="5432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2989" y="1362636"/>
            <a:ext cx="8092716" cy="797857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US share market’ company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1247" y="2581835"/>
            <a:ext cx="7904457" cy="2913529"/>
          </a:xfrm>
        </p:spPr>
        <p:txBody>
          <a:bodyPr>
            <a:normAutofit/>
          </a:bodyPr>
          <a:lstStyle/>
          <a:p>
            <a:pPr algn="just">
              <a:lnSpc>
                <a:spcPct val="210000"/>
              </a:lnSpc>
            </a:pPr>
            <a:r>
              <a:rPr lang="en-GB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United States has two major stock exchanges: the New York Stock Exchange (NYSE) and the Nasdaq. These exchanges are home to thousands of publicly traded companies, representing a wide range of industries and sectors.</a:t>
            </a:r>
            <a:endParaRPr lang="en-US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6674" y="1180985"/>
            <a:ext cx="7240745" cy="537684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GB" dirty="0">
                <a:latin typeface="Algerian" panose="04020705040A02060702" pitchFamily="82" charset="0"/>
              </a:rPr>
              <a:t>Questions for Analysis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512" y="2281040"/>
            <a:ext cx="4188366" cy="2802831"/>
          </a:xfrm>
        </p:spPr>
      </p:pic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81415" y="1242144"/>
            <a:ext cx="7585911" cy="393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50"/>
              </a:spcAft>
            </a:pPr>
            <a:r>
              <a:rPr lang="en-GB" sz="1462" b="1" u="sng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is the "Ticker Symbol" for the company with the highest "Total Revenue" in 2014?</a:t>
            </a:r>
            <a:endParaRPr lang="en-GB" sz="13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688" y="1990583"/>
            <a:ext cx="2674620" cy="3919577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301" y="3219801"/>
            <a:ext cx="1919288" cy="73056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0988" y="1176973"/>
            <a:ext cx="5787189" cy="393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50"/>
              </a:spcAft>
            </a:pPr>
            <a:r>
              <a:rPr lang="en-GB" sz="1462" b="1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Which company had the lowest "Earnings Per Share" in 2015?</a:t>
            </a:r>
            <a:endParaRPr lang="en-GB" sz="13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049" y="2050470"/>
            <a:ext cx="2558534" cy="3460909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492" y="2872929"/>
            <a:ext cx="2036921" cy="152923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89749" y="1294281"/>
            <a:ext cx="6870997" cy="393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50"/>
              </a:spcAft>
            </a:pPr>
            <a:r>
              <a:rPr lang="en-GB" sz="1462" b="1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How has the "Accounts Payable" for the company AAL changed from 2012 to 2015?</a:t>
            </a:r>
            <a:endParaRPr lang="en-GB" sz="13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282" y="1979161"/>
            <a:ext cx="2823210" cy="3681730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400681" y="1979161"/>
          <a:ext cx="1960563" cy="1315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0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8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43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Row Labels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Sum of Accounts Payable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AAL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17813000000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 indent="1397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2012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3068000000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 indent="1397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2013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4975000000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 indent="1397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2014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4668000000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 indent="1397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2015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5102000000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43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Grand Total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17813000000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9" name="Picture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668" y="3820026"/>
            <a:ext cx="2414588" cy="1448753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098509" y="1281247"/>
            <a:ext cx="7312192" cy="393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650"/>
              </a:spcAft>
            </a:pPr>
            <a:r>
              <a:rPr lang="en-GB" sz="1462" b="1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What was the "Capital Expenditures" for AAP in 2012 and how does it compare to 2015?</a:t>
            </a:r>
            <a:endParaRPr lang="en-GB" sz="13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507" y="2110427"/>
            <a:ext cx="2539445" cy="3262789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6364837" y="2110426"/>
          <a:ext cx="2084388" cy="10185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0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27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43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Row Labels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Sum of Capital Expenditures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AAP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-505929000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 indent="1397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2012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-271182000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 indent="1397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2015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-234747000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43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Grand Total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-505929000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" name="Picture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207" y="3741821"/>
            <a:ext cx="2513648" cy="1510665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82906" y="1293633"/>
            <a:ext cx="4931222" cy="393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650"/>
              </a:spcAft>
            </a:pPr>
            <a:r>
              <a:rPr lang="en-GB" sz="1462" b="1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Which company had the highest "After Tax ROE" in 2013?</a:t>
            </a:r>
            <a:endParaRPr lang="en-GB" sz="13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607" y="2104426"/>
            <a:ext cx="2724150" cy="3509407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131857" y="2848986"/>
          <a:ext cx="2583244" cy="15661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27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5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40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Row Labels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Sum of After Tax ROE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0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WYNN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395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029">
                <a:tc>
                  <a:txBody>
                    <a:bodyPr/>
                    <a:lstStyle/>
                    <a:p>
                      <a:pPr indent="1397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2013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395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0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Grand Total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395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22884" y="1215428"/>
            <a:ext cx="4912370" cy="393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650"/>
              </a:spcAft>
            </a:pPr>
            <a:r>
              <a:rPr lang="en-GB" sz="1462" b="1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which year did AAL have the largest "Total Liabilities"?</a:t>
            </a:r>
            <a:endParaRPr lang="en-GB" sz="13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771" y="2068951"/>
            <a:ext cx="2761298" cy="3554293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519267" y="2068948"/>
          <a:ext cx="1816100" cy="1315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0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43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Row Labels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Sum of Total Liabilities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AAL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1.53884E+11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 indent="1397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2013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45009000000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 indent="1397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2015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42780000000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 indent="1397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2014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41204000000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 indent="1397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2012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24891000000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43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Grand Total</a:t>
                      </a:r>
                      <a:endParaRPr lang="en-GB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1.53884E+11</a:t>
                      </a:r>
                      <a:endParaRPr lang="en-GB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721" marR="55721" marT="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932" y="3923920"/>
            <a:ext cx="2414588" cy="1448753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9</TotalTime>
  <Words>453</Words>
  <Application>Microsoft Office PowerPoint</Application>
  <PresentationFormat>A4 Paper (210x297 mm)</PresentationFormat>
  <Paragraphs>129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Algerian</vt:lpstr>
      <vt:lpstr>Arial</vt:lpstr>
      <vt:lpstr>Calibri</vt:lpstr>
      <vt:lpstr>Calibri Light</vt:lpstr>
      <vt:lpstr>Gill Sans MT</vt:lpstr>
      <vt:lpstr>Symbol</vt:lpstr>
      <vt:lpstr>Times New Roman</vt:lpstr>
      <vt:lpstr>Gallery</vt:lpstr>
      <vt:lpstr>Welcome to My Presentation</vt:lpstr>
      <vt:lpstr>US share market’ company</vt:lpstr>
      <vt:lpstr>Questions for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Watching </vt:lpstr>
      <vt:lpstr>Any Question?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our Presentation</dc:title>
  <dc:creator>Dell</dc:creator>
  <cp:lastModifiedBy>shanto hasan</cp:lastModifiedBy>
  <cp:revision>13</cp:revision>
  <dcterms:created xsi:type="dcterms:W3CDTF">2023-06-16T19:21:00Z</dcterms:created>
  <dcterms:modified xsi:type="dcterms:W3CDTF">2024-10-08T06:42:50Z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85746BBBDD7D4AB1B71EA2EF3209DD8E_12</vt:lpwstr>
  </property>
  <property fmtid="{D5CDD505-2E9C-101B-9397-08002B2CF9AE}" pid="3" name="KSOProductBuildVer">
    <vt:lpwstr>1033-12.2.0.17562</vt:lpwstr>
  </property>
</Properties>
</file>